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4"/>
  </p:sldMasterIdLst>
  <p:notesMasterIdLst>
    <p:notesMasterId r:id="rId19"/>
  </p:notesMasterIdLst>
  <p:handoutMasterIdLst>
    <p:handoutMasterId r:id="rId20"/>
  </p:handoutMasterIdLst>
  <p:sldIdLst>
    <p:sldId id="288" r:id="rId5"/>
    <p:sldId id="282" r:id="rId6"/>
    <p:sldId id="276" r:id="rId7"/>
    <p:sldId id="289" r:id="rId8"/>
    <p:sldId id="290" r:id="rId9"/>
    <p:sldId id="291" r:id="rId10"/>
    <p:sldId id="292" r:id="rId11"/>
    <p:sldId id="286" r:id="rId12"/>
    <p:sldId id="293" r:id="rId13"/>
    <p:sldId id="294" r:id="rId14"/>
    <p:sldId id="280" r:id="rId15"/>
    <p:sldId id="281" r:id="rId16"/>
    <p:sldId id="285" r:id="rId17"/>
    <p:sldId id="28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D53529-B649-4DDB-8483-9CA6137F6211}" v="3" dt="2025-06-22T17:40:49.789"/>
  </p1510:revLst>
</p1510:revInfo>
</file>

<file path=ppt/tableStyles.xml><?xml version="1.0" encoding="utf-8"?>
<a:tblStyleLst xmlns:a="http://schemas.openxmlformats.org/drawingml/2006/main" def="{0505E3EF-67EA-436B-97B2-0124C06EBD24}">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6/22/2025</a:t>
            </a:fld>
            <a:endParaRPr lang="en-US"/>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6/22/2025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DD6F49-EBB7-4CCF-97A8-E526BB28BB69}" type="slidenum">
              <a:rPr lang="en-US" smtClean="0"/>
              <a:t>3</a:t>
            </a:fld>
            <a:endParaRPr lang="en-US"/>
          </a:p>
        </p:txBody>
      </p:sp>
    </p:spTree>
    <p:extLst>
      <p:ext uri="{BB962C8B-B14F-4D97-AF65-F5344CB8AC3E}">
        <p14:creationId xmlns:p14="http://schemas.microsoft.com/office/powerpoint/2010/main" val="299345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DD6F49-EBB7-4CCF-97A8-E526BB28BB69}" type="slidenum">
              <a:rPr lang="en-US" smtClean="0"/>
              <a:t>4</a:t>
            </a:fld>
            <a:endParaRPr lang="en-US"/>
          </a:p>
        </p:txBody>
      </p:sp>
    </p:spTree>
    <p:extLst>
      <p:ext uri="{BB962C8B-B14F-4D97-AF65-F5344CB8AC3E}">
        <p14:creationId xmlns:p14="http://schemas.microsoft.com/office/powerpoint/2010/main" val="4109556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29F043-00BB-5D0B-4630-9A81A19556C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9" name="Group 8">
              <a:extLst>
                <a:ext uri="{FF2B5EF4-FFF2-40B4-BE49-F238E27FC236}">
                  <a16:creationId xmlns:a16="http://schemas.microsoft.com/office/drawing/2014/main" id="{CEA19558-B6D1-E98D-0193-7DE6BC4E536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8" name="Freeform 68">
                <a:extLst>
                  <a:ext uri="{FF2B5EF4-FFF2-40B4-BE49-F238E27FC236}">
                    <a16:creationId xmlns:a16="http://schemas.microsoft.com/office/drawing/2014/main" id="{90F0A2EF-1DA5-5C29-4570-F7524A3619F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9">
                <a:extLst>
                  <a:ext uri="{FF2B5EF4-FFF2-40B4-BE49-F238E27FC236}">
                    <a16:creationId xmlns:a16="http://schemas.microsoft.com/office/drawing/2014/main" id="{09FA5078-7EB1-1BF2-BC83-5B2344EA3CF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0" name="Line 70">
                <a:extLst>
                  <a:ext uri="{FF2B5EF4-FFF2-40B4-BE49-F238E27FC236}">
                    <a16:creationId xmlns:a16="http://schemas.microsoft.com/office/drawing/2014/main" id="{06D9ACB5-AA34-7DE7-7842-3675C9FBB0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58B89931-912D-3274-98F4-1C541573237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50" name="Oval 49">
                <a:extLst>
                  <a:ext uri="{FF2B5EF4-FFF2-40B4-BE49-F238E27FC236}">
                    <a16:creationId xmlns:a16="http://schemas.microsoft.com/office/drawing/2014/main" id="{956E4380-3C2A-C89C-1828-87A9DE7D14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nvGrpSpPr>
              <p:cNvPr id="51" name="Group 50">
                <a:extLst>
                  <a:ext uri="{FF2B5EF4-FFF2-40B4-BE49-F238E27FC236}">
                    <a16:creationId xmlns:a16="http://schemas.microsoft.com/office/drawing/2014/main" id="{A9389B11-E9B0-F3F1-21A0-B0C68A6CA22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6" name="Freeform 64">
                  <a:extLst>
                    <a:ext uri="{FF2B5EF4-FFF2-40B4-BE49-F238E27FC236}">
                      <a16:creationId xmlns:a16="http://schemas.microsoft.com/office/drawing/2014/main" id="{A0B56FAB-D3C3-FC6E-32B3-0F6D140B224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1">
                  <a:extLst>
                    <a:ext uri="{FF2B5EF4-FFF2-40B4-BE49-F238E27FC236}">
                      <a16:creationId xmlns:a16="http://schemas.microsoft.com/office/drawing/2014/main" id="{83C69305-8E5D-0937-9739-2A82520807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812C6AB9-9B73-BA3C-C2C5-69286F11DF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78">
                  <a:extLst>
                    <a:ext uri="{FF2B5EF4-FFF2-40B4-BE49-F238E27FC236}">
                      <a16:creationId xmlns:a16="http://schemas.microsoft.com/office/drawing/2014/main" id="{F24F6087-DB1E-AB60-D9F2-E4683D42E52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84">
                  <a:extLst>
                    <a:ext uri="{FF2B5EF4-FFF2-40B4-BE49-F238E27FC236}">
                      <a16:creationId xmlns:a16="http://schemas.microsoft.com/office/drawing/2014/main" id="{4F3E01B3-1D2C-F60E-7BFB-01B37CA691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87">
                  <a:extLst>
                    <a:ext uri="{FF2B5EF4-FFF2-40B4-BE49-F238E27FC236}">
                      <a16:creationId xmlns:a16="http://schemas.microsoft.com/office/drawing/2014/main" id="{8C09A1A6-4598-D150-847C-8354CC978C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60">
                  <a:extLst>
                    <a:ext uri="{FF2B5EF4-FFF2-40B4-BE49-F238E27FC236}">
                      <a16:creationId xmlns:a16="http://schemas.microsoft.com/office/drawing/2014/main" id="{DEBC3636-7B6F-ED9C-AD85-8CF12F1EFCF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59">
                  <a:extLst>
                    <a:ext uri="{FF2B5EF4-FFF2-40B4-BE49-F238E27FC236}">
                      <a16:creationId xmlns:a16="http://schemas.microsoft.com/office/drawing/2014/main" id="{50BFD87E-80F6-E655-4866-E6CCBD63889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62">
                  <a:extLst>
                    <a:ext uri="{FF2B5EF4-FFF2-40B4-BE49-F238E27FC236}">
                      <a16:creationId xmlns:a16="http://schemas.microsoft.com/office/drawing/2014/main" id="{3E089B7D-DC55-52FA-02B0-13DD7F0AFD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65">
                  <a:extLst>
                    <a:ext uri="{FF2B5EF4-FFF2-40B4-BE49-F238E27FC236}">
                      <a16:creationId xmlns:a16="http://schemas.microsoft.com/office/drawing/2014/main" id="{026604DF-D6BC-93FA-C8CF-5053231067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79">
                  <a:extLst>
                    <a:ext uri="{FF2B5EF4-FFF2-40B4-BE49-F238E27FC236}">
                      <a16:creationId xmlns:a16="http://schemas.microsoft.com/office/drawing/2014/main" id="{6C53B505-3DA7-BA71-49FF-B2EE22287C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82">
                  <a:extLst>
                    <a:ext uri="{FF2B5EF4-FFF2-40B4-BE49-F238E27FC236}">
                      <a16:creationId xmlns:a16="http://schemas.microsoft.com/office/drawing/2014/main" id="{FFAF5B93-C6DF-C8A2-95B6-3D5CDA2CB1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85">
                  <a:extLst>
                    <a:ext uri="{FF2B5EF4-FFF2-40B4-BE49-F238E27FC236}">
                      <a16:creationId xmlns:a16="http://schemas.microsoft.com/office/drawing/2014/main" id="{3737A360-4BDB-39C8-7418-8FEAB1593D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88">
                  <a:extLst>
                    <a:ext uri="{FF2B5EF4-FFF2-40B4-BE49-F238E27FC236}">
                      <a16:creationId xmlns:a16="http://schemas.microsoft.com/office/drawing/2014/main" id="{7BE4B3C8-EDBB-0EF1-FCDC-60D93B0DEE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80" name="Group 79">
                  <a:extLst>
                    <a:ext uri="{FF2B5EF4-FFF2-40B4-BE49-F238E27FC236}">
                      <a16:creationId xmlns:a16="http://schemas.microsoft.com/office/drawing/2014/main" id="{1AB76D16-D2CD-DB7D-C075-297DB74AA93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81" name="Line 63">
                    <a:extLst>
                      <a:ext uri="{FF2B5EF4-FFF2-40B4-BE49-F238E27FC236}">
                        <a16:creationId xmlns:a16="http://schemas.microsoft.com/office/drawing/2014/main" id="{3693750C-1D39-9D37-2554-9F06821252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66">
                    <a:extLst>
                      <a:ext uri="{FF2B5EF4-FFF2-40B4-BE49-F238E27FC236}">
                        <a16:creationId xmlns:a16="http://schemas.microsoft.com/office/drawing/2014/main" id="{CAAE2C7C-2053-44AC-632E-C7AF3E7046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67">
                    <a:extLst>
                      <a:ext uri="{FF2B5EF4-FFF2-40B4-BE49-F238E27FC236}">
                        <a16:creationId xmlns:a16="http://schemas.microsoft.com/office/drawing/2014/main" id="{54EB7F42-5E61-8652-870B-1F168F773C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0">
                    <a:extLst>
                      <a:ext uri="{FF2B5EF4-FFF2-40B4-BE49-F238E27FC236}">
                        <a16:creationId xmlns:a16="http://schemas.microsoft.com/office/drawing/2014/main" id="{778D2F09-7408-6FF8-F734-1B34678A94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3">
                    <a:extLst>
                      <a:ext uri="{FF2B5EF4-FFF2-40B4-BE49-F238E27FC236}">
                        <a16:creationId xmlns:a16="http://schemas.microsoft.com/office/drawing/2014/main" id="{592C27BF-D6D8-03FB-07CA-3D060FA6E0E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6">
                    <a:extLst>
                      <a:ext uri="{FF2B5EF4-FFF2-40B4-BE49-F238E27FC236}">
                        <a16:creationId xmlns:a16="http://schemas.microsoft.com/office/drawing/2014/main" id="{1324D316-5B44-7CC2-6A95-6296754562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9">
                    <a:extLst>
                      <a:ext uri="{FF2B5EF4-FFF2-40B4-BE49-F238E27FC236}">
                        <a16:creationId xmlns:a16="http://schemas.microsoft.com/office/drawing/2014/main" id="{46D14D7B-9B49-5972-8189-5C462CF69D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2" name="Group 51">
                <a:extLst>
                  <a:ext uri="{FF2B5EF4-FFF2-40B4-BE49-F238E27FC236}">
                    <a16:creationId xmlns:a16="http://schemas.microsoft.com/office/drawing/2014/main" id="{E695C05B-8DFD-232A-2802-53844C4A044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8" name="Group 57">
                  <a:extLst>
                    <a:ext uri="{FF2B5EF4-FFF2-40B4-BE49-F238E27FC236}">
                      <a16:creationId xmlns:a16="http://schemas.microsoft.com/office/drawing/2014/main" id="{64958B93-28EB-7595-68B2-5DFB97608F4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2" name="Straight Connector 61">
                    <a:extLst>
                      <a:ext uri="{FF2B5EF4-FFF2-40B4-BE49-F238E27FC236}">
                        <a16:creationId xmlns:a16="http://schemas.microsoft.com/office/drawing/2014/main" id="{C2DF01BD-D200-F7BA-EF6A-CCFC2734CF2B}"/>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F7849D9-51FA-4CBC-B3DB-C68B07F4E62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4" name="Rectangle 30">
                    <a:extLst>
                      <a:ext uri="{FF2B5EF4-FFF2-40B4-BE49-F238E27FC236}">
                        <a16:creationId xmlns:a16="http://schemas.microsoft.com/office/drawing/2014/main" id="{6F230D4B-A629-8B55-3657-A4DF1FD7DB5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30">
                    <a:extLst>
                      <a:ext uri="{FF2B5EF4-FFF2-40B4-BE49-F238E27FC236}">
                        <a16:creationId xmlns:a16="http://schemas.microsoft.com/office/drawing/2014/main" id="{4631441B-F6BE-8473-C5F1-AC0384148F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C6C7BD15-95B8-3301-5D53-0CC7C00A710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0" name="Freeform: Shape 57">
                    <a:extLst>
                      <a:ext uri="{FF2B5EF4-FFF2-40B4-BE49-F238E27FC236}">
                        <a16:creationId xmlns:a16="http://schemas.microsoft.com/office/drawing/2014/main" id="{610EA3F2-39BD-B413-E23E-9C3C58BB19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1" name="Freeform: Shape 58">
                    <a:extLst>
                      <a:ext uri="{FF2B5EF4-FFF2-40B4-BE49-F238E27FC236}">
                        <a16:creationId xmlns:a16="http://schemas.microsoft.com/office/drawing/2014/main" id="{E2DB8265-A1E8-DF31-ABA4-5EDAB208D58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53" name="Group 52">
                <a:extLst>
                  <a:ext uri="{FF2B5EF4-FFF2-40B4-BE49-F238E27FC236}">
                    <a16:creationId xmlns:a16="http://schemas.microsoft.com/office/drawing/2014/main" id="{33910432-B89C-46E2-CA42-1FBE85FAFA5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4" name="Group 53">
                  <a:extLst>
                    <a:ext uri="{FF2B5EF4-FFF2-40B4-BE49-F238E27FC236}">
                      <a16:creationId xmlns:a16="http://schemas.microsoft.com/office/drawing/2014/main" id="{141C035D-3DBF-D302-8196-17BA96930F4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6" name="Freeform 68">
                    <a:extLst>
                      <a:ext uri="{FF2B5EF4-FFF2-40B4-BE49-F238E27FC236}">
                        <a16:creationId xmlns:a16="http://schemas.microsoft.com/office/drawing/2014/main" id="{2288FE95-A778-114E-ACBB-B1221D104F2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9">
                    <a:extLst>
                      <a:ext uri="{FF2B5EF4-FFF2-40B4-BE49-F238E27FC236}">
                        <a16:creationId xmlns:a16="http://schemas.microsoft.com/office/drawing/2014/main" id="{3CC1BB6C-56DC-BFFD-AF27-682EEB089D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Line 70">
                  <a:extLst>
                    <a:ext uri="{FF2B5EF4-FFF2-40B4-BE49-F238E27FC236}">
                      <a16:creationId xmlns:a16="http://schemas.microsoft.com/office/drawing/2014/main" id="{9F57943F-731F-E730-C502-354015CB1A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 name="Group 10">
              <a:extLst>
                <a:ext uri="{FF2B5EF4-FFF2-40B4-BE49-F238E27FC236}">
                  <a16:creationId xmlns:a16="http://schemas.microsoft.com/office/drawing/2014/main" id="{8FCF5F2C-3B9F-086A-DF2F-18B361070F3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2" name="Oval 11">
                <a:extLst>
                  <a:ext uri="{FF2B5EF4-FFF2-40B4-BE49-F238E27FC236}">
                    <a16:creationId xmlns:a16="http://schemas.microsoft.com/office/drawing/2014/main" id="{40E2AC7A-92C2-CEA4-C0E4-1B44651555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nvGrpSpPr>
              <p:cNvPr id="13" name="Group 12">
                <a:extLst>
                  <a:ext uri="{FF2B5EF4-FFF2-40B4-BE49-F238E27FC236}">
                    <a16:creationId xmlns:a16="http://schemas.microsoft.com/office/drawing/2014/main" id="{E0A50A76-F51F-E1E0-D894-5C5BD6F28E8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8" name="Freeform 64">
                  <a:extLst>
                    <a:ext uri="{FF2B5EF4-FFF2-40B4-BE49-F238E27FC236}">
                      <a16:creationId xmlns:a16="http://schemas.microsoft.com/office/drawing/2014/main" id="{3C070FAC-5374-2CC3-F851-42B13416AE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81">
                  <a:extLst>
                    <a:ext uri="{FF2B5EF4-FFF2-40B4-BE49-F238E27FC236}">
                      <a16:creationId xmlns:a16="http://schemas.microsoft.com/office/drawing/2014/main" id="{90916BA4-0B1A-79AC-6E63-A741226F80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1">
                  <a:extLst>
                    <a:ext uri="{FF2B5EF4-FFF2-40B4-BE49-F238E27FC236}">
                      <a16:creationId xmlns:a16="http://schemas.microsoft.com/office/drawing/2014/main" id="{D5B20AFB-4D06-0070-F28F-7E67D70A8D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78">
                  <a:extLst>
                    <a:ext uri="{FF2B5EF4-FFF2-40B4-BE49-F238E27FC236}">
                      <a16:creationId xmlns:a16="http://schemas.microsoft.com/office/drawing/2014/main" id="{F9853C45-1E33-7BF5-8276-AC8D6EA8DC7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84">
                  <a:extLst>
                    <a:ext uri="{FF2B5EF4-FFF2-40B4-BE49-F238E27FC236}">
                      <a16:creationId xmlns:a16="http://schemas.microsoft.com/office/drawing/2014/main" id="{BBE66E34-89BD-F29B-5309-4B340EF68F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87">
                  <a:extLst>
                    <a:ext uri="{FF2B5EF4-FFF2-40B4-BE49-F238E27FC236}">
                      <a16:creationId xmlns:a16="http://schemas.microsoft.com/office/drawing/2014/main" id="{D7055C4D-5A85-F425-9454-6B77722173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60">
                  <a:extLst>
                    <a:ext uri="{FF2B5EF4-FFF2-40B4-BE49-F238E27FC236}">
                      <a16:creationId xmlns:a16="http://schemas.microsoft.com/office/drawing/2014/main" id="{FE0D66C0-7626-6148-4DF1-E11433F730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9">
                  <a:extLst>
                    <a:ext uri="{FF2B5EF4-FFF2-40B4-BE49-F238E27FC236}">
                      <a16:creationId xmlns:a16="http://schemas.microsoft.com/office/drawing/2014/main" id="{61BEBD06-28B4-B0D9-B33E-092CEF4595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62">
                  <a:extLst>
                    <a:ext uri="{FF2B5EF4-FFF2-40B4-BE49-F238E27FC236}">
                      <a16:creationId xmlns:a16="http://schemas.microsoft.com/office/drawing/2014/main" id="{AFD9A11F-2223-66B0-FBC7-FE265314E3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65">
                  <a:extLst>
                    <a:ext uri="{FF2B5EF4-FFF2-40B4-BE49-F238E27FC236}">
                      <a16:creationId xmlns:a16="http://schemas.microsoft.com/office/drawing/2014/main" id="{46CFE920-A4B6-F01E-901E-7561F79C77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79">
                  <a:extLst>
                    <a:ext uri="{FF2B5EF4-FFF2-40B4-BE49-F238E27FC236}">
                      <a16:creationId xmlns:a16="http://schemas.microsoft.com/office/drawing/2014/main" id="{00ABE4CD-28B1-56AD-7F67-4436A8DB95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82">
                  <a:extLst>
                    <a:ext uri="{FF2B5EF4-FFF2-40B4-BE49-F238E27FC236}">
                      <a16:creationId xmlns:a16="http://schemas.microsoft.com/office/drawing/2014/main" id="{250C68AE-542D-DF1A-82C3-EE1C6981839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85">
                  <a:extLst>
                    <a:ext uri="{FF2B5EF4-FFF2-40B4-BE49-F238E27FC236}">
                      <a16:creationId xmlns:a16="http://schemas.microsoft.com/office/drawing/2014/main" id="{AB5E25B7-7456-9DC2-119B-1E8AB08FF2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88">
                  <a:extLst>
                    <a:ext uri="{FF2B5EF4-FFF2-40B4-BE49-F238E27FC236}">
                      <a16:creationId xmlns:a16="http://schemas.microsoft.com/office/drawing/2014/main" id="{BC6D39C9-8015-8DFE-12B3-A257F92E91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2" name="Group 41">
                  <a:extLst>
                    <a:ext uri="{FF2B5EF4-FFF2-40B4-BE49-F238E27FC236}">
                      <a16:creationId xmlns:a16="http://schemas.microsoft.com/office/drawing/2014/main" id="{EEBDB756-E675-3264-1605-792EC5EF97C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3" name="Line 63">
                    <a:extLst>
                      <a:ext uri="{FF2B5EF4-FFF2-40B4-BE49-F238E27FC236}">
                        <a16:creationId xmlns:a16="http://schemas.microsoft.com/office/drawing/2014/main" id="{B6D25B1A-A38E-A36A-ADB3-72B3EDC48B6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66">
                    <a:extLst>
                      <a:ext uri="{FF2B5EF4-FFF2-40B4-BE49-F238E27FC236}">
                        <a16:creationId xmlns:a16="http://schemas.microsoft.com/office/drawing/2014/main" id="{68741054-B65A-B4C9-A603-8BB7E0DBC6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67">
                    <a:extLst>
                      <a:ext uri="{FF2B5EF4-FFF2-40B4-BE49-F238E27FC236}">
                        <a16:creationId xmlns:a16="http://schemas.microsoft.com/office/drawing/2014/main" id="{53E14090-BB5A-7098-67B5-D824E11748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80">
                    <a:extLst>
                      <a:ext uri="{FF2B5EF4-FFF2-40B4-BE49-F238E27FC236}">
                        <a16:creationId xmlns:a16="http://schemas.microsoft.com/office/drawing/2014/main" id="{94D5DF44-3026-BF68-F105-9F1E0B2BFC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83">
                    <a:extLst>
                      <a:ext uri="{FF2B5EF4-FFF2-40B4-BE49-F238E27FC236}">
                        <a16:creationId xmlns:a16="http://schemas.microsoft.com/office/drawing/2014/main" id="{641FADF8-914D-01EC-24B3-F8C2B4F1C9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86">
                    <a:extLst>
                      <a:ext uri="{FF2B5EF4-FFF2-40B4-BE49-F238E27FC236}">
                        <a16:creationId xmlns:a16="http://schemas.microsoft.com/office/drawing/2014/main" id="{B702207E-6A8D-87F1-A598-DA5D2113BF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89">
                    <a:extLst>
                      <a:ext uri="{FF2B5EF4-FFF2-40B4-BE49-F238E27FC236}">
                        <a16:creationId xmlns:a16="http://schemas.microsoft.com/office/drawing/2014/main" id="{00222A51-5FA7-B34E-C67A-1AABF1FB7A6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 name="Group 13">
                <a:extLst>
                  <a:ext uri="{FF2B5EF4-FFF2-40B4-BE49-F238E27FC236}">
                    <a16:creationId xmlns:a16="http://schemas.microsoft.com/office/drawing/2014/main" id="{CA809619-2671-FE68-269A-B5980838B3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20" name="Group 19">
                  <a:extLst>
                    <a:ext uri="{FF2B5EF4-FFF2-40B4-BE49-F238E27FC236}">
                      <a16:creationId xmlns:a16="http://schemas.microsoft.com/office/drawing/2014/main" id="{AE12CB03-1ECB-CF66-4072-A7385AC921F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4" name="Straight Connector 23">
                    <a:extLst>
                      <a:ext uri="{FF2B5EF4-FFF2-40B4-BE49-F238E27FC236}">
                        <a16:creationId xmlns:a16="http://schemas.microsoft.com/office/drawing/2014/main" id="{C48478E3-1E69-D75A-C983-7920AC68D29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78FC6E-4803-3CA9-D31B-401C882F041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6" name="Rectangle 30">
                    <a:extLst>
                      <a:ext uri="{FF2B5EF4-FFF2-40B4-BE49-F238E27FC236}">
                        <a16:creationId xmlns:a16="http://schemas.microsoft.com/office/drawing/2014/main" id="{A4819FD3-E864-E8CA-28B0-58C99C2F3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0">
                    <a:extLst>
                      <a:ext uri="{FF2B5EF4-FFF2-40B4-BE49-F238E27FC236}">
                        <a16:creationId xmlns:a16="http://schemas.microsoft.com/office/drawing/2014/main" id="{B884F701-C536-2027-B5C2-79F606FBA4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8D1BFB5-E7EB-C28F-549B-E1995F84DE4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2" name="Freeform: Shape 19">
                    <a:extLst>
                      <a:ext uri="{FF2B5EF4-FFF2-40B4-BE49-F238E27FC236}">
                        <a16:creationId xmlns:a16="http://schemas.microsoft.com/office/drawing/2014/main" id="{3844E194-CBF2-65EA-AF17-382B0267DE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3" name="Freeform: Shape 20">
                    <a:extLst>
                      <a:ext uri="{FF2B5EF4-FFF2-40B4-BE49-F238E27FC236}">
                        <a16:creationId xmlns:a16="http://schemas.microsoft.com/office/drawing/2014/main" id="{44DFC31A-C703-5C5C-4193-BE8FF2BFF1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5" name="Group 14">
                <a:extLst>
                  <a:ext uri="{FF2B5EF4-FFF2-40B4-BE49-F238E27FC236}">
                    <a16:creationId xmlns:a16="http://schemas.microsoft.com/office/drawing/2014/main" id="{889628BF-7186-7A75-0876-89F5B4B1C02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 name="Group 15">
                  <a:extLst>
                    <a:ext uri="{FF2B5EF4-FFF2-40B4-BE49-F238E27FC236}">
                      <a16:creationId xmlns:a16="http://schemas.microsoft.com/office/drawing/2014/main" id="{987593C9-FB9C-181D-3CD3-4F54D3970E7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8" name="Freeform 68">
                    <a:extLst>
                      <a:ext uri="{FF2B5EF4-FFF2-40B4-BE49-F238E27FC236}">
                        <a16:creationId xmlns:a16="http://schemas.microsoft.com/office/drawing/2014/main" id="{F55F6F25-9F5E-91A0-6C43-3C7BF55935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69">
                    <a:extLst>
                      <a:ext uri="{FF2B5EF4-FFF2-40B4-BE49-F238E27FC236}">
                        <a16:creationId xmlns:a16="http://schemas.microsoft.com/office/drawing/2014/main" id="{7A43BDD5-8103-AA66-DF8D-A371C872FE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Line 70">
                  <a:extLst>
                    <a:ext uri="{FF2B5EF4-FFF2-40B4-BE49-F238E27FC236}">
                      <a16:creationId xmlns:a16="http://schemas.microsoft.com/office/drawing/2014/main" id="{E82D7850-57A5-B65A-F9E4-0D7F712F622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91" name="Straight Connector 90">
            <a:extLst>
              <a:ext uri="{FF2B5EF4-FFF2-40B4-BE49-F238E27FC236}">
                <a16:creationId xmlns:a16="http://schemas.microsoft.com/office/drawing/2014/main" id="{C03296DA-EB8F-5AEB-133C-27E46E8ECD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77288" y="387427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143898"/>
            <a:ext cx="5852160" cy="1545336"/>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33291"/>
            <a:ext cx="5852160" cy="3089399"/>
          </a:xfrm>
        </p:spPr>
        <p:txBody>
          <a:bodyPr anchor="b" anchorCtr="0">
            <a:normAutofit/>
          </a:bodyPr>
          <a:lstStyle>
            <a:lvl1pPr algn="ctr">
              <a:defRPr sz="4000"/>
            </a:lvl1pPr>
          </a:lstStyle>
          <a:p>
            <a:r>
              <a:rPr lang="en-US"/>
              <a:t>Click to edit Master title style</a:t>
            </a:r>
          </a:p>
        </p:txBody>
      </p:sp>
    </p:spTree>
    <p:extLst>
      <p:ext uri="{BB962C8B-B14F-4D97-AF65-F5344CB8AC3E}">
        <p14:creationId xmlns:p14="http://schemas.microsoft.com/office/powerpoint/2010/main" val="33117013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3E0DDC6-288F-0396-655B-40FD1F02F488}"/>
              </a:ext>
            </a:extLst>
          </p:cNvPr>
          <p:cNvSpPr>
            <a:spLocks noGrp="1"/>
          </p:cNvSpPr>
          <p:nvPr>
            <p:ph type="dt" sz="half" idx="10"/>
          </p:nvPr>
        </p:nvSpPr>
        <p:spPr/>
        <p:txBody>
          <a:bodyPr/>
          <a:lstStyle/>
          <a:p>
            <a:r>
              <a:rPr lang="en-US"/>
              <a:t>20XX</a:t>
            </a:r>
          </a:p>
        </p:txBody>
      </p:sp>
      <p:sp>
        <p:nvSpPr>
          <p:cNvPr id="8" name="Footer Placeholder 7">
            <a:extLst>
              <a:ext uri="{FF2B5EF4-FFF2-40B4-BE49-F238E27FC236}">
                <a16:creationId xmlns:a16="http://schemas.microsoft.com/office/drawing/2014/main" id="{2F864476-B804-0BD9-FC34-B0C08AFEEED1}"/>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DF063844-6E4E-2F08-3516-C4D3B9284D77}"/>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548640"/>
            <a:ext cx="11064240" cy="5760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448981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Content 1">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DECF7E6-548D-A95C-6299-222EE29ED544}"/>
              </a:ext>
            </a:extLst>
          </p:cNvPr>
          <p:cNvSpPr>
            <a:spLocks noGrp="1"/>
          </p:cNvSpPr>
          <p:nvPr>
            <p:ph type="dt" sz="half" idx="10"/>
          </p:nvPr>
        </p:nvSpPr>
        <p:spPr/>
        <p:txBody>
          <a:bodyPr/>
          <a:lstStyle/>
          <a:p>
            <a:r>
              <a:rPr lang="en-US"/>
              <a:t>20XX</a:t>
            </a:r>
          </a:p>
        </p:txBody>
      </p:sp>
      <p:sp>
        <p:nvSpPr>
          <p:cNvPr id="9" name="Footer Placeholder 8">
            <a:extLst>
              <a:ext uri="{FF2B5EF4-FFF2-40B4-BE49-F238E27FC236}">
                <a16:creationId xmlns:a16="http://schemas.microsoft.com/office/drawing/2014/main" id="{8C9320CA-5CD7-A07A-0CA7-261225AAEF77}"/>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A6E4DA78-A37F-D95F-BF1F-990B686AB49D}"/>
              </a:ext>
            </a:extLst>
          </p:cNvPr>
          <p:cNvSpPr>
            <a:spLocks noGrp="1"/>
          </p:cNvSpPr>
          <p:nvPr>
            <p:ph type="sldNum" sz="quarter" idx="12"/>
          </p:nvPr>
        </p:nvSpPr>
        <p:spPr/>
        <p:txBody>
          <a:bodyPr/>
          <a:lstStyle/>
          <a:p>
            <a:fld id="{CC057153-B650-4DEB-B370-79DDCFDCE934}" type="slidenum">
              <a:rPr lang="en-US" smtClean="0"/>
              <a:pPr/>
              <a:t>‹#›</a:t>
            </a:fld>
            <a:endParaRPr lang="en-US"/>
          </a:p>
        </p:txBody>
      </p:sp>
      <p:cxnSp>
        <p:nvCxnSpPr>
          <p:cNvPr id="5" name="Straight Connector 4">
            <a:extLst>
              <a:ext uri="{FF2B5EF4-FFF2-40B4-BE49-F238E27FC236}">
                <a16:creationId xmlns:a16="http://schemas.microsoft.com/office/drawing/2014/main" id="{24AA4CE4-9F92-EBE7-4432-1CC495C84A57}"/>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81BCB7D0-5251-C561-D00E-00DA3123B09B}"/>
              </a:ext>
            </a:extLst>
          </p:cNvPr>
          <p:cNvSpPr>
            <a:spLocks noGrp="1"/>
          </p:cNvSpPr>
          <p:nvPr>
            <p:ph idx="13"/>
          </p:nvPr>
        </p:nvSpPr>
        <p:spPr>
          <a:xfrm>
            <a:off x="5029200" y="2057400"/>
            <a:ext cx="6272784"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2057400"/>
            <a:ext cx="4114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457200"/>
            <a:ext cx="10653578" cy="1097280"/>
          </a:xfrm>
        </p:spPr>
        <p:txBody>
          <a:bodyPr/>
          <a:lstStyle/>
          <a:p>
            <a:r>
              <a:rPr lang="en-US"/>
              <a:t>Click to edit Master title style</a:t>
            </a:r>
          </a:p>
        </p:txBody>
      </p:sp>
    </p:spTree>
    <p:extLst>
      <p:ext uri="{BB962C8B-B14F-4D97-AF65-F5344CB8AC3E}">
        <p14:creationId xmlns:p14="http://schemas.microsoft.com/office/powerpoint/2010/main" val="3952938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6BA6D1CB-88BF-EFC6-CCD1-3B4AB573C705}"/>
              </a:ext>
            </a:extLst>
          </p:cNvPr>
          <p:cNvCxnSpPr>
            <a:cxnSpLocks/>
          </p:cNvCxnSpPr>
          <p:nvPr/>
        </p:nvCxnSpPr>
        <p:spPr>
          <a:xfrm rot="16200000" flipH="1">
            <a:off x="5698569"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Date Placeholder 17">
            <a:extLst>
              <a:ext uri="{FF2B5EF4-FFF2-40B4-BE49-F238E27FC236}">
                <a16:creationId xmlns:a16="http://schemas.microsoft.com/office/drawing/2014/main" id="{A83F8DDF-9CD6-1CF4-186D-16790D936941}"/>
              </a:ext>
            </a:extLst>
          </p:cNvPr>
          <p:cNvSpPr>
            <a:spLocks noGrp="1"/>
          </p:cNvSpPr>
          <p:nvPr>
            <p:ph type="dt" sz="half" idx="14"/>
          </p:nvPr>
        </p:nvSpPr>
        <p:spPr/>
        <p:txBody>
          <a:bodyPr/>
          <a:lstStyle/>
          <a:p>
            <a:r>
              <a:rPr lang="en-US"/>
              <a:t>20XX</a:t>
            </a:r>
          </a:p>
        </p:txBody>
      </p:sp>
      <p:sp>
        <p:nvSpPr>
          <p:cNvPr id="19" name="Footer Placeholder 18">
            <a:extLst>
              <a:ext uri="{FF2B5EF4-FFF2-40B4-BE49-F238E27FC236}">
                <a16:creationId xmlns:a16="http://schemas.microsoft.com/office/drawing/2014/main" id="{B0A1E442-EF65-1E17-5729-A6BC962A249B}"/>
              </a:ext>
            </a:extLst>
          </p:cNvPr>
          <p:cNvSpPr>
            <a:spLocks noGrp="1"/>
          </p:cNvSpPr>
          <p:nvPr>
            <p:ph type="ftr" sz="quarter" idx="15"/>
          </p:nvPr>
        </p:nvSpPr>
        <p:spPr/>
        <p:txBody>
          <a:bodyPr/>
          <a:lstStyle/>
          <a:p>
            <a:r>
              <a:rPr lang="en-US"/>
              <a:t>Sample Footer Text</a:t>
            </a:r>
          </a:p>
        </p:txBody>
      </p:sp>
      <p:sp>
        <p:nvSpPr>
          <p:cNvPr id="20" name="Slide Number Placeholder 19">
            <a:extLst>
              <a:ext uri="{FF2B5EF4-FFF2-40B4-BE49-F238E27FC236}">
                <a16:creationId xmlns:a16="http://schemas.microsoft.com/office/drawing/2014/main" id="{AB0F88FD-8FB0-20ED-A444-CFDC8EE8B07A}"/>
              </a:ext>
            </a:extLst>
          </p:cNvPr>
          <p:cNvSpPr>
            <a:spLocks noGrp="1"/>
          </p:cNvSpPr>
          <p:nvPr>
            <p:ph type="sldNum" sz="quarter" idx="16"/>
          </p:nvPr>
        </p:nvSpPr>
        <p:spPr/>
        <p:txBody>
          <a:bodyPr/>
          <a:lstStyle/>
          <a:p>
            <a:fld id="{CC057153-B650-4DEB-B370-79DDCFDCE934}" type="slidenum">
              <a:rPr lang="en-US" smtClean="0"/>
              <a:pPr/>
              <a:t>‹#›</a:t>
            </a:fld>
            <a:endParaRPr lang="en-US"/>
          </a:p>
        </p:txBody>
      </p:sp>
      <p:sp>
        <p:nvSpPr>
          <p:cNvPr id="4" name="Oval 3">
            <a:extLst>
              <a:ext uri="{FF2B5EF4-FFF2-40B4-BE49-F238E27FC236}">
                <a16:creationId xmlns:a16="http://schemas.microsoft.com/office/drawing/2014/main" id="{FFCFF5C0-9825-57E9-1B05-A0151B8CDFE0}"/>
              </a:ext>
            </a:extLst>
          </p:cNvPr>
          <p:cNvSpPr/>
          <p:nvPr userDrawn="1"/>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5" name="Group 4">
            <a:extLst>
              <a:ext uri="{FF2B5EF4-FFF2-40B4-BE49-F238E27FC236}">
                <a16:creationId xmlns:a16="http://schemas.microsoft.com/office/drawing/2014/main" id="{C65ED5AA-2345-487C-0581-20B9544B9CE5}"/>
              </a:ext>
            </a:extLst>
          </p:cNvPr>
          <p:cNvGrpSpPr/>
          <p:nvPr userDrawn="1"/>
        </p:nvGrpSpPr>
        <p:grpSpPr>
          <a:xfrm rot="10800000">
            <a:off x="1079500" y="952167"/>
            <a:ext cx="641184" cy="1069728"/>
            <a:chOff x="6484111" y="2967038"/>
            <a:chExt cx="641184" cy="1069728"/>
          </a:xfrm>
        </p:grpSpPr>
        <p:grpSp>
          <p:nvGrpSpPr>
            <p:cNvPr id="6" name="Group 5">
              <a:extLst>
                <a:ext uri="{FF2B5EF4-FFF2-40B4-BE49-F238E27FC236}">
                  <a16:creationId xmlns:a16="http://schemas.microsoft.com/office/drawing/2014/main" id="{5204E3A2-EA8E-A93F-C758-9AB42C425CCC}"/>
                </a:ext>
              </a:extLst>
            </p:cNvPr>
            <p:cNvGrpSpPr/>
            <p:nvPr/>
          </p:nvGrpSpPr>
          <p:grpSpPr>
            <a:xfrm>
              <a:off x="6808136" y="2967038"/>
              <a:ext cx="317159" cy="932400"/>
              <a:chOff x="6808136" y="2967038"/>
              <a:chExt cx="317159" cy="932400"/>
            </a:xfrm>
          </p:grpSpPr>
          <p:sp>
            <p:nvSpPr>
              <p:cNvPr id="25" name="Freeform 68">
                <a:extLst>
                  <a:ext uri="{FF2B5EF4-FFF2-40B4-BE49-F238E27FC236}">
                    <a16:creationId xmlns:a16="http://schemas.microsoft.com/office/drawing/2014/main" id="{0A98D6CA-F08C-050B-7DBC-0DD12D239EB9}"/>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9">
                <a:extLst>
                  <a:ext uri="{FF2B5EF4-FFF2-40B4-BE49-F238E27FC236}">
                    <a16:creationId xmlns:a16="http://schemas.microsoft.com/office/drawing/2014/main" id="{C0A2E882-438D-8168-8A7A-79E8F2E897FB}"/>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Line 70">
                <a:extLst>
                  <a:ext uri="{FF2B5EF4-FFF2-40B4-BE49-F238E27FC236}">
                    <a16:creationId xmlns:a16="http://schemas.microsoft.com/office/drawing/2014/main" id="{ECD7DEE2-A183-06A9-0A2A-0E1737EF751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92DCEECB-E38E-CE3C-195A-CCE650A36B99}"/>
                </a:ext>
              </a:extLst>
            </p:cNvPr>
            <p:cNvGrpSpPr/>
            <p:nvPr/>
          </p:nvGrpSpPr>
          <p:grpSpPr>
            <a:xfrm rot="18900000" flipH="1">
              <a:off x="6484111" y="3104366"/>
              <a:ext cx="317159" cy="932400"/>
              <a:chOff x="6808136" y="2967038"/>
              <a:chExt cx="317159" cy="932400"/>
            </a:xfrm>
          </p:grpSpPr>
          <p:sp>
            <p:nvSpPr>
              <p:cNvPr id="22" name="Freeform 68">
                <a:extLst>
                  <a:ext uri="{FF2B5EF4-FFF2-40B4-BE49-F238E27FC236}">
                    <a16:creationId xmlns:a16="http://schemas.microsoft.com/office/drawing/2014/main" id="{29CB368B-FC86-CF4E-8046-2B835CB73D08}"/>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9">
                <a:extLst>
                  <a:ext uri="{FF2B5EF4-FFF2-40B4-BE49-F238E27FC236}">
                    <a16:creationId xmlns:a16="http://schemas.microsoft.com/office/drawing/2014/main" id="{741D373D-58D4-51FC-3905-C7324B66B1EA}"/>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4" name="Line 70">
                <a:extLst>
                  <a:ext uri="{FF2B5EF4-FFF2-40B4-BE49-F238E27FC236}">
                    <a16:creationId xmlns:a16="http://schemas.microsoft.com/office/drawing/2014/main" id="{B41C2481-8AC7-F4C6-7C20-CC661D2FC1F1}"/>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583680" y="2199132"/>
            <a:ext cx="4325112" cy="2459736"/>
          </a:xfrm>
        </p:spPr>
        <p:txBody>
          <a:bodyPr anchor="ctr" anchorCtr="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199132"/>
            <a:ext cx="4325112" cy="2459736"/>
          </a:xfrm>
        </p:spPr>
        <p:txBody>
          <a:bodyPr anchor="ctr" anchorCtr="0">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4084064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8761CFCC-60CB-253B-AD6D-9EC1BD8C8130}"/>
              </a:ext>
            </a:extLst>
          </p:cNvPr>
          <p:cNvSpPr>
            <a:spLocks noGrp="1"/>
          </p:cNvSpPr>
          <p:nvPr>
            <p:ph type="dt" sz="half" idx="14"/>
          </p:nvPr>
        </p:nvSpPr>
        <p:spPr/>
        <p:txBody>
          <a:bodyPr/>
          <a:lstStyle/>
          <a:p>
            <a:r>
              <a:rPr lang="en-US"/>
              <a:t>20XX</a:t>
            </a:r>
          </a:p>
        </p:txBody>
      </p:sp>
      <p:sp>
        <p:nvSpPr>
          <p:cNvPr id="9" name="Footer Placeholder 8">
            <a:extLst>
              <a:ext uri="{FF2B5EF4-FFF2-40B4-BE49-F238E27FC236}">
                <a16:creationId xmlns:a16="http://schemas.microsoft.com/office/drawing/2014/main" id="{38E61F94-9AF3-2A06-6E98-0F1C2086859A}"/>
              </a:ext>
            </a:extLst>
          </p:cNvPr>
          <p:cNvSpPr>
            <a:spLocks noGrp="1"/>
          </p:cNvSpPr>
          <p:nvPr>
            <p:ph type="ftr" sz="quarter" idx="15"/>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6456F75C-0D2D-5CE1-B2F3-31FAA67D0AEA}"/>
              </a:ext>
            </a:extLst>
          </p:cNvPr>
          <p:cNvSpPr>
            <a:spLocks noGrp="1"/>
          </p:cNvSpPr>
          <p:nvPr>
            <p:ph type="sldNum" sz="quarter" idx="16"/>
          </p:nvPr>
        </p:nvSpPr>
        <p:spPr/>
        <p:txBody>
          <a:bodyPr/>
          <a:lstStyle/>
          <a:p>
            <a:fld id="{CC057153-B650-4DEB-B370-79DDCFDCE934}" type="slidenum">
              <a:rPr lang="en-US" smtClean="0"/>
              <a:pPr/>
              <a:t>‹#›</a:t>
            </a:fld>
            <a:endParaRPr lang="en-US"/>
          </a:p>
        </p:txBody>
      </p:sp>
      <p:cxnSp>
        <p:nvCxnSpPr>
          <p:cNvPr id="3" name="Straight Connector 2">
            <a:extLst>
              <a:ext uri="{FF2B5EF4-FFF2-40B4-BE49-F238E27FC236}">
                <a16:creationId xmlns:a16="http://schemas.microsoft.com/office/drawing/2014/main" id="{BB7E99DB-C241-0C01-308E-CA8815B750F5}"/>
              </a:ext>
              <a:ext uri="{C183D7F6-B498-43B3-948B-1728B52AA6E4}">
                <adec:decorative xmlns:adec="http://schemas.microsoft.com/office/drawing/2017/decorative" val="0"/>
              </a:ext>
            </a:extLst>
          </p:cNvPr>
          <p:cNvCxnSpPr>
            <a:cxnSpLocks/>
          </p:cNvCxnSpPr>
          <p:nvPr/>
        </p:nvCxnSpPr>
        <p:spPr>
          <a:xfrm>
            <a:off x="5180565" y="540000"/>
            <a:ext cx="0" cy="5778000"/>
          </a:xfrm>
          <a:prstGeom prst="line">
            <a:avLst/>
          </a:prstGeom>
          <a:ln w="12700">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1651000"/>
            <a:ext cx="4956048" cy="355600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1650492"/>
            <a:ext cx="3813048" cy="3557016"/>
          </a:xfrm>
        </p:spPr>
        <p:txBody>
          <a:bodyPr anchor="ctr" anchorCtr="0">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489256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9D7577-84D0-8E65-F175-AA3A5FA9D53A}"/>
              </a:ext>
            </a:extLst>
          </p:cNvPr>
          <p:cNvSpPr>
            <a:spLocks noGrp="1"/>
          </p:cNvSpPr>
          <p:nvPr>
            <p:ph type="dt" sz="half" idx="14"/>
          </p:nvPr>
        </p:nvSpPr>
        <p:spPr/>
        <p:txBody>
          <a:bodyPr/>
          <a:lstStyle/>
          <a:p>
            <a:r>
              <a:rPr lang="en-US"/>
              <a:t>20XX</a:t>
            </a:r>
          </a:p>
        </p:txBody>
      </p:sp>
      <p:sp>
        <p:nvSpPr>
          <p:cNvPr id="7" name="Footer Placeholder 6">
            <a:extLst>
              <a:ext uri="{FF2B5EF4-FFF2-40B4-BE49-F238E27FC236}">
                <a16:creationId xmlns:a16="http://schemas.microsoft.com/office/drawing/2014/main" id="{986F5B01-BF55-2BAF-56B6-E899627F42D2}"/>
              </a:ext>
            </a:extLst>
          </p:cNvPr>
          <p:cNvSpPr>
            <a:spLocks noGrp="1"/>
          </p:cNvSpPr>
          <p:nvPr>
            <p:ph type="ftr" sz="quarter" idx="15"/>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00816FB1-9386-19EC-51AC-B9A15BF6631F}"/>
              </a:ext>
            </a:extLst>
          </p:cNvPr>
          <p:cNvSpPr>
            <a:spLocks noGrp="1"/>
          </p:cNvSpPr>
          <p:nvPr>
            <p:ph type="sldNum" sz="quarter" idx="16"/>
          </p:nvPr>
        </p:nvSpPr>
        <p:spPr/>
        <p:txBody>
          <a:bodyPr/>
          <a:lstStyle/>
          <a:p>
            <a:fld id="{CC057153-B650-4DEB-B370-79DDCFDCE934}" type="slidenum">
              <a:rPr lang="en-US" smtClean="0"/>
              <a:pPr/>
              <a:t>‹#›</a:t>
            </a:fld>
            <a:endParaRPr lang="en-US"/>
          </a:p>
        </p:txBody>
      </p:sp>
      <p:cxnSp>
        <p:nvCxnSpPr>
          <p:cNvPr id="4" name="Straight Connector 3">
            <a:extLst>
              <a:ext uri="{FF2B5EF4-FFF2-40B4-BE49-F238E27FC236}">
                <a16:creationId xmlns:a16="http://schemas.microsoft.com/office/drawing/2014/main" id="{93ED1E03-CCC3-C651-F12B-D82FFEF34295}"/>
              </a:ext>
              <a:ext uri="{C183D7F6-B498-43B3-948B-1728B52AA6E4}">
                <adec:decorative xmlns:adec="http://schemas.microsoft.com/office/drawing/2017/decorative" val="0"/>
              </a:ext>
            </a:extLst>
          </p:cNvPr>
          <p:cNvCxnSpPr>
            <a:cxnSpLocks/>
          </p:cNvCxnSpPr>
          <p:nvPr userDrawn="1"/>
        </p:nvCxnSpPr>
        <p:spPr>
          <a:xfrm>
            <a:off x="5180565"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019969"/>
            <a:ext cx="5681662" cy="4818062"/>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109588"/>
            <a:ext cx="4251960" cy="4638825"/>
          </a:xfrm>
        </p:spPr>
        <p:txBody>
          <a:bodyPr anchor="ctr" anchorCtr="0">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81872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941A79-4BD9-A2CF-F9C6-13404271A92E}"/>
              </a:ext>
            </a:extLst>
          </p:cNvPr>
          <p:cNvSpPr>
            <a:spLocks noGrp="1"/>
          </p:cNvSpPr>
          <p:nvPr>
            <p:ph type="dt" sz="half" idx="14"/>
          </p:nvPr>
        </p:nvSpPr>
        <p:spPr/>
        <p:txBody>
          <a:bodyPr/>
          <a:lstStyle/>
          <a:p>
            <a:r>
              <a:rPr lang="en-US"/>
              <a:t>20XX</a:t>
            </a:r>
          </a:p>
        </p:txBody>
      </p:sp>
      <p:sp>
        <p:nvSpPr>
          <p:cNvPr id="9" name="Footer Placeholder 8">
            <a:extLst>
              <a:ext uri="{FF2B5EF4-FFF2-40B4-BE49-F238E27FC236}">
                <a16:creationId xmlns:a16="http://schemas.microsoft.com/office/drawing/2014/main" id="{ED3D79FB-B514-6D41-960D-2AFED2C5755A}"/>
              </a:ext>
            </a:extLst>
          </p:cNvPr>
          <p:cNvSpPr>
            <a:spLocks noGrp="1"/>
          </p:cNvSpPr>
          <p:nvPr>
            <p:ph type="ftr" sz="quarter" idx="15"/>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BC479939-236D-71CE-FE51-BFB4BC63128B}"/>
              </a:ext>
            </a:extLst>
          </p:cNvPr>
          <p:cNvSpPr>
            <a:spLocks noGrp="1"/>
          </p:cNvSpPr>
          <p:nvPr>
            <p:ph type="sldNum" sz="quarter" idx="16"/>
          </p:nvPr>
        </p:nvSpPr>
        <p:spPr/>
        <p:txBody>
          <a:bodyPr/>
          <a:lstStyle/>
          <a:p>
            <a:fld id="{CC057153-B650-4DEB-B370-79DDCFDCE934}" type="slidenum">
              <a:rPr lang="en-US" smtClean="0"/>
              <a:pPr/>
              <a:t>‹#›</a:t>
            </a:fld>
            <a:endParaRPr lang="en-US"/>
          </a:p>
        </p:txBody>
      </p:sp>
      <p:cxnSp>
        <p:nvCxnSpPr>
          <p:cNvPr id="4" name="Straight Connector 3">
            <a:extLst>
              <a:ext uri="{FF2B5EF4-FFF2-40B4-BE49-F238E27FC236}">
                <a16:creationId xmlns:a16="http://schemas.microsoft.com/office/drawing/2014/main" id="{4ED258CD-8D56-A34C-10C5-99A4BC7A0603}"/>
              </a:ext>
              <a:ext uri="{C183D7F6-B498-43B3-948B-1728B52AA6E4}">
                <adec:decorative xmlns:adec="http://schemas.microsoft.com/office/drawing/2017/decorative" val="0"/>
              </a:ext>
            </a:extLst>
          </p:cNvPr>
          <p:cNvCxnSpPr>
            <a:cxnSpLocks/>
          </p:cNvCxnSpPr>
          <p:nvPr userDrawn="1"/>
        </p:nvCxnSpPr>
        <p:spPr>
          <a:xfrm>
            <a:off x="5180565"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540000"/>
            <a:ext cx="6159500" cy="577800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958670"/>
            <a:ext cx="4251960" cy="4940661"/>
          </a:xfrm>
        </p:spPr>
        <p:txBody>
          <a:bodyPr anchor="ctr" anchorCtr="0">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861353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4201033E-3CF1-012B-3D57-0E83BF8A0C18}"/>
              </a:ext>
            </a:extLst>
          </p:cNvPr>
          <p:cNvSpPr>
            <a:spLocks noGrp="1"/>
          </p:cNvSpPr>
          <p:nvPr>
            <p:ph type="dt" sz="half" idx="14"/>
          </p:nvPr>
        </p:nvSpPr>
        <p:spPr/>
        <p:txBody>
          <a:bodyPr/>
          <a:lstStyle/>
          <a:p>
            <a:r>
              <a:rPr lang="en-US"/>
              <a:t>20XX</a:t>
            </a:r>
          </a:p>
        </p:txBody>
      </p:sp>
      <p:sp>
        <p:nvSpPr>
          <p:cNvPr id="13" name="Footer Placeholder 12">
            <a:extLst>
              <a:ext uri="{FF2B5EF4-FFF2-40B4-BE49-F238E27FC236}">
                <a16:creationId xmlns:a16="http://schemas.microsoft.com/office/drawing/2014/main" id="{1BE8DA7A-2CBC-FB81-7447-3E314B07C27C}"/>
              </a:ext>
            </a:extLst>
          </p:cNvPr>
          <p:cNvSpPr>
            <a:spLocks noGrp="1"/>
          </p:cNvSpPr>
          <p:nvPr>
            <p:ph type="ftr" sz="quarter" idx="15"/>
          </p:nvPr>
        </p:nvSpPr>
        <p:spPr/>
        <p:txBody>
          <a:bodyPr/>
          <a:lstStyle/>
          <a:p>
            <a:r>
              <a:rPr lang="en-US"/>
              <a:t>Sample Footer Text</a:t>
            </a:r>
          </a:p>
        </p:txBody>
      </p:sp>
      <p:sp>
        <p:nvSpPr>
          <p:cNvPr id="14" name="Slide Number Placeholder 13">
            <a:extLst>
              <a:ext uri="{FF2B5EF4-FFF2-40B4-BE49-F238E27FC236}">
                <a16:creationId xmlns:a16="http://schemas.microsoft.com/office/drawing/2014/main" id="{7F644DAC-01A3-C6F5-4FC4-6A391EF78F7F}"/>
              </a:ext>
            </a:extLst>
          </p:cNvPr>
          <p:cNvSpPr>
            <a:spLocks noGrp="1"/>
          </p:cNvSpPr>
          <p:nvPr>
            <p:ph type="sldNum" sz="quarter" idx="16"/>
          </p:nvPr>
        </p:nvSpPr>
        <p:spPr/>
        <p:txBody>
          <a:bodyPr/>
          <a:lstStyle/>
          <a:p>
            <a:fld id="{CC057153-B650-4DEB-B370-79DDCFDCE934}" type="slidenum">
              <a:rPr lang="en-US" smtClean="0"/>
              <a:pPr/>
              <a:t>‹#›</a:t>
            </a:fld>
            <a:endParaRPr lang="en-US"/>
          </a:p>
        </p:txBody>
      </p:sp>
      <p:cxnSp>
        <p:nvCxnSpPr>
          <p:cNvPr id="3" name="Straight Connector 2">
            <a:extLst>
              <a:ext uri="{FF2B5EF4-FFF2-40B4-BE49-F238E27FC236}">
                <a16:creationId xmlns:a16="http://schemas.microsoft.com/office/drawing/2014/main" id="{0EE82159-04CB-6B36-77D1-CFE83702848C}"/>
              </a:ext>
              <a:ext uri="{C183D7F6-B498-43B3-948B-1728B52AA6E4}">
                <adec:decorative xmlns:adec="http://schemas.microsoft.com/office/drawing/2017/decorative" val="0"/>
              </a:ext>
            </a:extLst>
          </p:cNvPr>
          <p:cNvCxnSpPr>
            <a:cxnSpLocks/>
          </p:cNvCxnSpPr>
          <p:nvPr userDrawn="1"/>
        </p:nvCxnSpPr>
        <p:spPr>
          <a:xfrm>
            <a:off x="4187952"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chor="ctr" anchorCtr="0">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4593922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7F0AA2-65B9-A2D7-CA47-01455F4D7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793885"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57899" y="255814"/>
            <a:ext cx="4278085" cy="6346371"/>
          </a:xfrm>
          <a:blipFill>
            <a:blip r:embed="rId2">
              <a:alphaModFix amt="60000"/>
            </a:blip>
            <a:stretch>
              <a:fillRect/>
            </a:stretch>
          </a:blipFill>
        </p:spPr>
        <p:txBody>
          <a:bodyPr/>
          <a:lstStyle/>
          <a:p>
            <a:r>
              <a:rPr lang="en-US"/>
              <a:t>Click icon to add picture</a:t>
            </a:r>
          </a:p>
        </p:txBody>
      </p:sp>
      <p:sp>
        <p:nvSpPr>
          <p:cNvPr id="5" name="Date Placeholder 4">
            <a:extLst>
              <a:ext uri="{FF2B5EF4-FFF2-40B4-BE49-F238E27FC236}">
                <a16:creationId xmlns:a16="http://schemas.microsoft.com/office/drawing/2014/main" id="{1350E950-B4F0-1528-7801-D62516B25059}"/>
              </a:ext>
            </a:extLst>
          </p:cNvPr>
          <p:cNvSpPr>
            <a:spLocks noGrp="1"/>
          </p:cNvSpPr>
          <p:nvPr>
            <p:ph type="dt" sz="half" idx="15"/>
          </p:nvPr>
        </p:nvSpPr>
        <p:spPr>
          <a:xfrm>
            <a:off x="5251084" y="6355080"/>
            <a:ext cx="1350437" cy="457200"/>
          </a:xfrm>
        </p:spPr>
        <p:txBody>
          <a:bodyPr/>
          <a:lstStyle/>
          <a:p>
            <a:r>
              <a:rPr lang="en-US"/>
              <a:t>20XX</a:t>
            </a:r>
          </a:p>
        </p:txBody>
      </p:sp>
      <p:sp>
        <p:nvSpPr>
          <p:cNvPr id="6" name="Footer Placeholder 5">
            <a:extLst>
              <a:ext uri="{FF2B5EF4-FFF2-40B4-BE49-F238E27FC236}">
                <a16:creationId xmlns:a16="http://schemas.microsoft.com/office/drawing/2014/main" id="{F4542BAC-2F9D-47B8-7DD9-6A4CA38FF156}"/>
              </a:ext>
            </a:extLst>
          </p:cNvPr>
          <p:cNvSpPr>
            <a:spLocks noGrp="1"/>
          </p:cNvSpPr>
          <p:nvPr>
            <p:ph type="ftr" sz="quarter" idx="16"/>
          </p:nvPr>
        </p:nvSpPr>
        <p:spPr>
          <a:xfrm>
            <a:off x="6721846" y="6355080"/>
            <a:ext cx="3561439" cy="457200"/>
          </a:xfrm>
        </p:spPr>
        <p:txBody>
          <a:bodyPr/>
          <a:lstStyle/>
          <a:p>
            <a:r>
              <a:rPr lang="en-US"/>
              <a:t>Sample Footer Text</a:t>
            </a:r>
          </a:p>
        </p:txBody>
      </p:sp>
      <p:sp>
        <p:nvSpPr>
          <p:cNvPr id="7" name="Slide Number Placeholder 6">
            <a:extLst>
              <a:ext uri="{FF2B5EF4-FFF2-40B4-BE49-F238E27FC236}">
                <a16:creationId xmlns:a16="http://schemas.microsoft.com/office/drawing/2014/main" id="{564E0DAA-9A85-8007-5B0C-C63F8ECF6F45}"/>
              </a:ext>
            </a:extLst>
          </p:cNvPr>
          <p:cNvSpPr>
            <a:spLocks noGrp="1"/>
          </p:cNvSpPr>
          <p:nvPr>
            <p:ph type="sldNum" sz="quarter" idx="17"/>
          </p:nvPr>
        </p:nvSpPr>
        <p:spPr>
          <a:xfrm>
            <a:off x="10919011" y="6355080"/>
            <a:ext cx="746807" cy="457200"/>
          </a:xfrm>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03520" y="1618488"/>
            <a:ext cx="6400800" cy="4480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03519" y="457200"/>
            <a:ext cx="6400800" cy="932688"/>
          </a:xfrm>
        </p:spPr>
        <p:txBody>
          <a:bodyPr anchor="b"/>
          <a:lstStyle/>
          <a:p>
            <a:r>
              <a:rPr lang="en-US"/>
              <a:t>Click to edit Master title style</a:t>
            </a:r>
          </a:p>
        </p:txBody>
      </p:sp>
    </p:spTree>
    <p:extLst>
      <p:ext uri="{BB962C8B-B14F-4D97-AF65-F5344CB8AC3E}">
        <p14:creationId xmlns:p14="http://schemas.microsoft.com/office/powerpoint/2010/main" val="11315845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8FD0F4-4FB4-9271-2CAA-94C5596FD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8115" y="0"/>
            <a:ext cx="4793885"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780266" y="315687"/>
            <a:ext cx="4096048" cy="6193970"/>
          </a:xfrm>
          <a:blipFill>
            <a:blip r:embed="rId2">
              <a:alphaModFix amt="60000"/>
            </a:blip>
            <a:stretch>
              <a:fillRect/>
            </a:stretch>
          </a:blipFill>
        </p:spPr>
        <p:txBody>
          <a:bodyPr/>
          <a:lstStyle/>
          <a:p>
            <a:r>
              <a:rPr lang="en-US"/>
              <a:t>Click icon to add picture</a:t>
            </a:r>
          </a:p>
        </p:txBody>
      </p:sp>
      <p:sp>
        <p:nvSpPr>
          <p:cNvPr id="4" name="Date Placeholder 3">
            <a:extLst>
              <a:ext uri="{FF2B5EF4-FFF2-40B4-BE49-F238E27FC236}">
                <a16:creationId xmlns:a16="http://schemas.microsoft.com/office/drawing/2014/main" id="{ECACFE06-66FE-188C-C142-5832CB6A35D3}"/>
              </a:ext>
            </a:extLst>
          </p:cNvPr>
          <p:cNvSpPr>
            <a:spLocks noGrp="1"/>
          </p:cNvSpPr>
          <p:nvPr>
            <p:ph type="dt" sz="half" idx="15"/>
          </p:nvPr>
        </p:nvSpPr>
        <p:spPr>
          <a:xfrm>
            <a:off x="612648" y="6355080"/>
            <a:ext cx="813816" cy="457200"/>
          </a:xfrm>
        </p:spPr>
        <p:txBody>
          <a:bodyPr/>
          <a:lstStyle/>
          <a:p>
            <a:r>
              <a:rPr lang="en-US"/>
              <a:t>20XX</a:t>
            </a:r>
          </a:p>
        </p:txBody>
      </p:sp>
      <p:sp>
        <p:nvSpPr>
          <p:cNvPr id="5" name="Footer Placeholder 4">
            <a:extLst>
              <a:ext uri="{FF2B5EF4-FFF2-40B4-BE49-F238E27FC236}">
                <a16:creationId xmlns:a16="http://schemas.microsoft.com/office/drawing/2014/main" id="{E937C061-DA9C-F695-2C37-91B103673B57}"/>
              </a:ext>
            </a:extLst>
          </p:cNvPr>
          <p:cNvSpPr>
            <a:spLocks noGrp="1"/>
          </p:cNvSpPr>
          <p:nvPr>
            <p:ph type="ftr" sz="quarter" idx="16"/>
          </p:nvPr>
        </p:nvSpPr>
        <p:spPr>
          <a:xfrm>
            <a:off x="1792287" y="6355080"/>
            <a:ext cx="3950208" cy="457200"/>
          </a:xfrm>
        </p:spPr>
        <p:txBody>
          <a:bodyPr/>
          <a:lstStyle/>
          <a:p>
            <a:r>
              <a:rPr lang="en-US"/>
              <a:t>Sample Footer Text</a:t>
            </a:r>
          </a:p>
        </p:txBody>
      </p:sp>
      <p:sp>
        <p:nvSpPr>
          <p:cNvPr id="6" name="Slide Number Placeholder 5">
            <a:extLst>
              <a:ext uri="{FF2B5EF4-FFF2-40B4-BE49-F238E27FC236}">
                <a16:creationId xmlns:a16="http://schemas.microsoft.com/office/drawing/2014/main" id="{FF3CD2F8-3F55-131B-B2C4-E82B74347640}"/>
              </a:ext>
            </a:extLst>
          </p:cNvPr>
          <p:cNvSpPr>
            <a:spLocks noGrp="1"/>
          </p:cNvSpPr>
          <p:nvPr>
            <p:ph type="sldNum" sz="quarter" idx="17"/>
          </p:nvPr>
        </p:nvSpPr>
        <p:spPr>
          <a:xfrm>
            <a:off x="5693664" y="6355080"/>
            <a:ext cx="1328928" cy="457200"/>
          </a:xfrm>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11" y="1828800"/>
            <a:ext cx="630936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711" y="457200"/>
            <a:ext cx="6309360" cy="1143000"/>
          </a:xfrm>
        </p:spPr>
        <p:txBody>
          <a:bodyPr anchor="b"/>
          <a:lstStyle/>
          <a:p>
            <a:r>
              <a:rPr lang="en-US"/>
              <a:t>Click to edit Master title style</a:t>
            </a:r>
          </a:p>
        </p:txBody>
      </p:sp>
    </p:spTree>
    <p:extLst>
      <p:ext uri="{BB962C8B-B14F-4D97-AF65-F5344CB8AC3E}">
        <p14:creationId xmlns:p14="http://schemas.microsoft.com/office/powerpoint/2010/main" val="164665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Photo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A1F6EB6-BF49-C9A6-97B0-04FBC8CA1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02336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83029" y="293914"/>
            <a:ext cx="3472542" cy="6346372"/>
          </a:xfrm>
          <a:blipFill>
            <a:blip r:embed="rId2">
              <a:alphaModFix amt="60000"/>
            </a:blip>
            <a:stretch>
              <a:fillRect/>
            </a:stretch>
          </a:blipFill>
        </p:spPr>
        <p:txBody>
          <a:bodyPr/>
          <a:lstStyle/>
          <a:p>
            <a:r>
              <a:rPr lang="en-US"/>
              <a:t>Click icon to add picture</a:t>
            </a:r>
          </a:p>
        </p:txBody>
      </p:sp>
      <p:sp>
        <p:nvSpPr>
          <p:cNvPr id="3" name="Date Placeholder 2">
            <a:extLst>
              <a:ext uri="{FF2B5EF4-FFF2-40B4-BE49-F238E27FC236}">
                <a16:creationId xmlns:a16="http://schemas.microsoft.com/office/drawing/2014/main" id="{031B491C-0C38-AF60-0CE1-6DF8F3BD1131}"/>
              </a:ext>
            </a:extLst>
          </p:cNvPr>
          <p:cNvSpPr>
            <a:spLocks noGrp="1"/>
          </p:cNvSpPr>
          <p:nvPr>
            <p:ph type="dt" sz="half" idx="15"/>
          </p:nvPr>
        </p:nvSpPr>
        <p:spPr>
          <a:xfrm>
            <a:off x="4480556" y="6355080"/>
            <a:ext cx="1007927" cy="457200"/>
          </a:xfrm>
        </p:spPr>
        <p:txBody>
          <a:bodyPr/>
          <a:lstStyle/>
          <a:p>
            <a:r>
              <a:rPr lang="en-US"/>
              <a:t>20XX</a:t>
            </a:r>
          </a:p>
        </p:txBody>
      </p:sp>
      <p:sp>
        <p:nvSpPr>
          <p:cNvPr id="4" name="Footer Placeholder 3">
            <a:extLst>
              <a:ext uri="{FF2B5EF4-FFF2-40B4-BE49-F238E27FC236}">
                <a16:creationId xmlns:a16="http://schemas.microsoft.com/office/drawing/2014/main" id="{3EB7351A-8AFB-3477-2CDF-532AD392DA3A}"/>
              </a:ext>
            </a:extLst>
          </p:cNvPr>
          <p:cNvSpPr>
            <a:spLocks noGrp="1"/>
          </p:cNvSpPr>
          <p:nvPr>
            <p:ph type="ftr" sz="quarter" idx="16"/>
          </p:nvPr>
        </p:nvSpPr>
        <p:spPr>
          <a:xfrm>
            <a:off x="5488484" y="6355080"/>
            <a:ext cx="5169408" cy="457200"/>
          </a:xfrm>
        </p:spPr>
        <p:txBody>
          <a:bodyPr/>
          <a:lstStyle/>
          <a:p>
            <a:r>
              <a:rPr lang="en-US"/>
              <a:t>Sample Footer Text</a:t>
            </a:r>
          </a:p>
        </p:txBody>
      </p:sp>
      <p:sp>
        <p:nvSpPr>
          <p:cNvPr id="9" name="Slide Number Placeholder 8">
            <a:extLst>
              <a:ext uri="{FF2B5EF4-FFF2-40B4-BE49-F238E27FC236}">
                <a16:creationId xmlns:a16="http://schemas.microsoft.com/office/drawing/2014/main" id="{47FCC8F5-4F17-C14E-2E45-E42F5103B38D}"/>
              </a:ext>
            </a:extLst>
          </p:cNvPr>
          <p:cNvSpPr>
            <a:spLocks noGrp="1"/>
          </p:cNvSpPr>
          <p:nvPr>
            <p:ph type="sldNum" sz="quarter" idx="17"/>
          </p:nvPr>
        </p:nvSpPr>
        <p:spPr/>
        <p:txBody>
          <a:bodyPr/>
          <a:lstStyle/>
          <a:p>
            <a:fld id="{CC057153-B650-4DEB-B370-79DDCFDCE934}" type="slidenum">
              <a:rPr lang="en-US" smtClean="0"/>
              <a:pPr/>
              <a:t>‹#›</a:t>
            </a:fld>
            <a:endParaRPr lang="en-US"/>
          </a:p>
        </p:txBody>
      </p:sp>
      <p:cxnSp>
        <p:nvCxnSpPr>
          <p:cNvPr id="6" name="Straight Connector 5">
            <a:extLst>
              <a:ext uri="{FF2B5EF4-FFF2-40B4-BE49-F238E27FC236}">
                <a16:creationId xmlns:a16="http://schemas.microsoft.com/office/drawing/2014/main" id="{2E2F0B12-448D-F22C-AC76-89212035BCC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4572000" y="193852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480559" y="2103120"/>
            <a:ext cx="7185259" cy="42336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80559" y="548640"/>
            <a:ext cx="7185259" cy="1133856"/>
          </a:xfrm>
        </p:spPr>
        <p:txBody>
          <a:bodyPr anchor="b"/>
          <a:lstStyle/>
          <a:p>
            <a:r>
              <a:rPr lang="en-US"/>
              <a:t>Click to edit Master title style</a:t>
            </a:r>
          </a:p>
        </p:txBody>
      </p:sp>
    </p:spTree>
    <p:extLst>
      <p:ext uri="{BB962C8B-B14F-4D97-AF65-F5344CB8AC3E}">
        <p14:creationId xmlns:p14="http://schemas.microsoft.com/office/powerpoint/2010/main" val="165324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2D4ACAB-F8A8-4D48-2267-05B79149FD0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285095" y="457964"/>
            <a:ext cx="2211229" cy="2707415"/>
            <a:chOff x="9728105" y="457964"/>
            <a:chExt cx="2211229" cy="2707415"/>
          </a:xfrm>
        </p:grpSpPr>
        <p:grpSp>
          <p:nvGrpSpPr>
            <p:cNvPr id="9" name="Group 8">
              <a:extLst>
                <a:ext uri="{FF2B5EF4-FFF2-40B4-BE49-F238E27FC236}">
                  <a16:creationId xmlns:a16="http://schemas.microsoft.com/office/drawing/2014/main" id="{8279BD0B-60A9-D1DD-9E49-65CB74D316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5" name="Group 14">
                <a:extLst>
                  <a:ext uri="{FF2B5EF4-FFF2-40B4-BE49-F238E27FC236}">
                    <a16:creationId xmlns:a16="http://schemas.microsoft.com/office/drawing/2014/main" id="{320E17F3-D288-7E15-C3D5-872E1C3C36D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 name="Straight Connector 18">
                  <a:extLst>
                    <a:ext uri="{FF2B5EF4-FFF2-40B4-BE49-F238E27FC236}">
                      <a16:creationId xmlns:a16="http://schemas.microsoft.com/office/drawing/2014/main" id="{A1564520-0A43-07BF-A598-3511E1674A5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0D642F9-3D48-CD91-A0F8-9E461E94657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30">
                  <a:extLst>
                    <a:ext uri="{FF2B5EF4-FFF2-40B4-BE49-F238E27FC236}">
                      <a16:creationId xmlns:a16="http://schemas.microsoft.com/office/drawing/2014/main" id="{A8F5072D-6DFA-6D8C-1908-6DA907D45FA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30">
                  <a:extLst>
                    <a:ext uri="{FF2B5EF4-FFF2-40B4-BE49-F238E27FC236}">
                      <a16:creationId xmlns:a16="http://schemas.microsoft.com/office/drawing/2014/main" id="{CB4BF53F-8A4B-6CEF-2E62-E5620C9FE4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B200D10-C15C-F3AF-B0A2-414BCC8657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7" name="Freeform: Shape 101">
                  <a:extLst>
                    <a:ext uri="{FF2B5EF4-FFF2-40B4-BE49-F238E27FC236}">
                      <a16:creationId xmlns:a16="http://schemas.microsoft.com/office/drawing/2014/main" id="{86CB3DEE-F32B-D601-7B07-B49738AB77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8" name="Freeform: Shape 102">
                  <a:extLst>
                    <a:ext uri="{FF2B5EF4-FFF2-40B4-BE49-F238E27FC236}">
                      <a16:creationId xmlns:a16="http://schemas.microsoft.com/office/drawing/2014/main" id="{8152C998-45C7-CA42-4DB3-64976DD97A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0" name="Group 9">
              <a:extLst>
                <a:ext uri="{FF2B5EF4-FFF2-40B4-BE49-F238E27FC236}">
                  <a16:creationId xmlns:a16="http://schemas.microsoft.com/office/drawing/2014/main" id="{F071EAF9-A586-D7A6-CC2C-09D3AE1030C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 name="Group 10">
                <a:extLst>
                  <a:ext uri="{FF2B5EF4-FFF2-40B4-BE49-F238E27FC236}">
                    <a16:creationId xmlns:a16="http://schemas.microsoft.com/office/drawing/2014/main" id="{ADDB901B-65D7-B089-B6C7-A959566B12B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 name="Freeform 68">
                  <a:extLst>
                    <a:ext uri="{FF2B5EF4-FFF2-40B4-BE49-F238E27FC236}">
                      <a16:creationId xmlns:a16="http://schemas.microsoft.com/office/drawing/2014/main" id="{11C5248D-C98F-1D5C-9025-80E5CC4E88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9">
                  <a:extLst>
                    <a:ext uri="{FF2B5EF4-FFF2-40B4-BE49-F238E27FC236}">
                      <a16:creationId xmlns:a16="http://schemas.microsoft.com/office/drawing/2014/main" id="{F294E533-DB35-FA0C-75A7-4BEDE1E405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Line 70">
                <a:extLst>
                  <a:ext uri="{FF2B5EF4-FFF2-40B4-BE49-F238E27FC236}">
                    <a16:creationId xmlns:a16="http://schemas.microsoft.com/office/drawing/2014/main" id="{3A962B92-0778-C53C-DFA5-2649ACD5E0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38" name="Straight Connector 37">
            <a:extLst>
              <a:ext uri="{FF2B5EF4-FFF2-40B4-BE49-F238E27FC236}">
                <a16:creationId xmlns:a16="http://schemas.microsoft.com/office/drawing/2014/main" id="{FDC5DE84-575E-AC44-63E5-8EE708B949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657600" y="469052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83B07C71-AFC3-4B42-F041-22EF11C1F2B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flipV="1">
            <a:off x="268449" y="3721100"/>
            <a:ext cx="2211229" cy="2707415"/>
            <a:chOff x="9728105" y="457964"/>
            <a:chExt cx="2211229" cy="2707415"/>
          </a:xfrm>
        </p:grpSpPr>
        <p:grpSp>
          <p:nvGrpSpPr>
            <p:cNvPr id="51" name="Group 50">
              <a:extLst>
                <a:ext uri="{FF2B5EF4-FFF2-40B4-BE49-F238E27FC236}">
                  <a16:creationId xmlns:a16="http://schemas.microsoft.com/office/drawing/2014/main" id="{BDF1CE82-5D0F-530E-B3CB-FAF3620B5E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7" name="Group 56">
                <a:extLst>
                  <a:ext uri="{FF2B5EF4-FFF2-40B4-BE49-F238E27FC236}">
                    <a16:creationId xmlns:a16="http://schemas.microsoft.com/office/drawing/2014/main" id="{2638DCAC-033B-4CD1-B938-F1F9D254B7D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1" name="Straight Connector 60">
                  <a:extLst>
                    <a:ext uri="{FF2B5EF4-FFF2-40B4-BE49-F238E27FC236}">
                      <a16:creationId xmlns:a16="http://schemas.microsoft.com/office/drawing/2014/main" id="{72DCE3D9-B14E-CEA4-DB3A-CD8E93F7A99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D16014-42BA-4B29-745C-6781DB3B4DD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3" name="Rectangle 30">
                  <a:extLst>
                    <a:ext uri="{FF2B5EF4-FFF2-40B4-BE49-F238E27FC236}">
                      <a16:creationId xmlns:a16="http://schemas.microsoft.com/office/drawing/2014/main" id="{536EBB1C-CF9D-8A12-101D-947E868ABF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30">
                  <a:extLst>
                    <a:ext uri="{FF2B5EF4-FFF2-40B4-BE49-F238E27FC236}">
                      <a16:creationId xmlns:a16="http://schemas.microsoft.com/office/drawing/2014/main" id="{7E5E57E7-5A79-55BC-F0F1-B6F5ACAEED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5C81C977-8115-5816-E66F-7E0B849FD4F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9" name="Freeform: Shape 116">
                  <a:extLst>
                    <a:ext uri="{FF2B5EF4-FFF2-40B4-BE49-F238E27FC236}">
                      <a16:creationId xmlns:a16="http://schemas.microsoft.com/office/drawing/2014/main" id="{41A0B1B1-8E48-65FD-9C64-5DCC6A3FAE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0" name="Freeform: Shape 117">
                  <a:extLst>
                    <a:ext uri="{FF2B5EF4-FFF2-40B4-BE49-F238E27FC236}">
                      <a16:creationId xmlns:a16="http://schemas.microsoft.com/office/drawing/2014/main" id="{BB44FE1B-4F9C-5C4E-6949-63941C1A8DC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52" name="Group 51">
              <a:extLst>
                <a:ext uri="{FF2B5EF4-FFF2-40B4-BE49-F238E27FC236}">
                  <a16:creationId xmlns:a16="http://schemas.microsoft.com/office/drawing/2014/main" id="{E6840146-90BC-4C77-6D49-8F1E8AF68754}"/>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3" name="Group 52">
                <a:extLst>
                  <a:ext uri="{FF2B5EF4-FFF2-40B4-BE49-F238E27FC236}">
                    <a16:creationId xmlns:a16="http://schemas.microsoft.com/office/drawing/2014/main" id="{38E5F249-811C-ADD6-A33E-C5ACB5F3B9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5" name="Freeform 68">
                  <a:extLst>
                    <a:ext uri="{FF2B5EF4-FFF2-40B4-BE49-F238E27FC236}">
                      <a16:creationId xmlns:a16="http://schemas.microsoft.com/office/drawing/2014/main" id="{4B642DC8-9DF5-22EE-211E-EF4C4D53E6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9">
                  <a:extLst>
                    <a:ext uri="{FF2B5EF4-FFF2-40B4-BE49-F238E27FC236}">
                      <a16:creationId xmlns:a16="http://schemas.microsoft.com/office/drawing/2014/main" id="{75B1942E-DFF7-CB44-9A29-ABD0C32FA2B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54" name="Line 70">
                <a:extLst>
                  <a:ext uri="{FF2B5EF4-FFF2-40B4-BE49-F238E27FC236}">
                    <a16:creationId xmlns:a16="http://schemas.microsoft.com/office/drawing/2014/main" id="{950CFC66-DC5A-C4F9-1C85-072090A03410}"/>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474720" y="4966272"/>
            <a:ext cx="7375466" cy="1014984"/>
          </a:xfrm>
        </p:spPr>
        <p:txBody>
          <a:bodyPr anchor="t">
            <a:normAutofit/>
          </a:bodyPr>
          <a:lstStyle>
            <a:lvl1pPr marL="0" indent="0" algn="l">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474720" y="854239"/>
            <a:ext cx="7876287" cy="3592629"/>
          </a:xfrm>
        </p:spPr>
        <p:txBody>
          <a:bodyPr anchor="b" anchorCtr="0">
            <a:normAutofit/>
          </a:bodyPr>
          <a:lstStyle>
            <a:lvl1pPr algn="l">
              <a:defRPr sz="4000"/>
            </a:lvl1pPr>
          </a:lstStyle>
          <a:p>
            <a:r>
              <a:rPr lang="en-US"/>
              <a:t>Click to edit Master title style</a:t>
            </a:r>
          </a:p>
        </p:txBody>
      </p:sp>
    </p:spTree>
    <p:extLst>
      <p:ext uri="{BB962C8B-B14F-4D97-AF65-F5344CB8AC3E}">
        <p14:creationId xmlns:p14="http://schemas.microsoft.com/office/powerpoint/2010/main" val="219578019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Photo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C9C6E9-9B59-6CB5-CBAA-81921EB86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0186" y="0"/>
            <a:ext cx="4061814"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17562" y="266700"/>
            <a:ext cx="3525516" cy="6324600"/>
          </a:xfrm>
          <a:blipFill>
            <a:blip r:embed="rId2">
              <a:alphaModFix amt="60000"/>
            </a:blip>
            <a:stretch>
              <a:fillRect/>
            </a:stretch>
          </a:blipFill>
        </p:spPr>
        <p:txBody>
          <a:bodyPr/>
          <a:lstStyle/>
          <a:p>
            <a:r>
              <a:rPr lang="en-US"/>
              <a:t>Click icon to add picture</a:t>
            </a:r>
          </a:p>
        </p:txBody>
      </p:sp>
      <p:sp>
        <p:nvSpPr>
          <p:cNvPr id="5" name="Date Placeholder 4">
            <a:extLst>
              <a:ext uri="{FF2B5EF4-FFF2-40B4-BE49-F238E27FC236}">
                <a16:creationId xmlns:a16="http://schemas.microsoft.com/office/drawing/2014/main" id="{F5F5B7C9-DFBD-0D0B-DA25-6C70107F9A63}"/>
              </a:ext>
            </a:extLst>
          </p:cNvPr>
          <p:cNvSpPr>
            <a:spLocks noGrp="1"/>
          </p:cNvSpPr>
          <p:nvPr>
            <p:ph type="dt" sz="half" idx="15"/>
          </p:nvPr>
        </p:nvSpPr>
        <p:spPr/>
        <p:txBody>
          <a:bodyPr/>
          <a:lstStyle/>
          <a:p>
            <a:r>
              <a:rPr lang="en-US"/>
              <a:t>20XX</a:t>
            </a:r>
          </a:p>
        </p:txBody>
      </p:sp>
      <p:sp>
        <p:nvSpPr>
          <p:cNvPr id="6" name="Footer Placeholder 5">
            <a:extLst>
              <a:ext uri="{FF2B5EF4-FFF2-40B4-BE49-F238E27FC236}">
                <a16:creationId xmlns:a16="http://schemas.microsoft.com/office/drawing/2014/main" id="{4B9366FE-6506-3577-B7CC-1B690383E5D0}"/>
              </a:ext>
            </a:extLst>
          </p:cNvPr>
          <p:cNvSpPr>
            <a:spLocks noGrp="1"/>
          </p:cNvSpPr>
          <p:nvPr>
            <p:ph type="ftr" sz="quarter" idx="16"/>
          </p:nvPr>
        </p:nvSpPr>
        <p:spPr>
          <a:xfrm>
            <a:off x="2011680" y="6355080"/>
            <a:ext cx="4242816" cy="457200"/>
          </a:xfrm>
        </p:spPr>
        <p:txBody>
          <a:bodyPr/>
          <a:lstStyle/>
          <a:p>
            <a:r>
              <a:rPr lang="en-US"/>
              <a:t>Sample Footer Text</a:t>
            </a:r>
          </a:p>
        </p:txBody>
      </p:sp>
      <p:sp>
        <p:nvSpPr>
          <p:cNvPr id="7" name="Slide Number Placeholder 6">
            <a:extLst>
              <a:ext uri="{FF2B5EF4-FFF2-40B4-BE49-F238E27FC236}">
                <a16:creationId xmlns:a16="http://schemas.microsoft.com/office/drawing/2014/main" id="{CDF93961-7717-5300-E6D4-6F2EFD850BE0}"/>
              </a:ext>
            </a:extLst>
          </p:cNvPr>
          <p:cNvSpPr>
            <a:spLocks noGrp="1"/>
          </p:cNvSpPr>
          <p:nvPr>
            <p:ph type="sldNum" sz="quarter" idx="17"/>
          </p:nvPr>
        </p:nvSpPr>
        <p:spPr>
          <a:xfrm>
            <a:off x="6486145" y="6355080"/>
            <a:ext cx="1292352" cy="457200"/>
          </a:xfrm>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8" y="1645920"/>
            <a:ext cx="7040880" cy="4663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93776"/>
            <a:ext cx="7040880" cy="932688"/>
          </a:xfrm>
        </p:spPr>
        <p:txBody>
          <a:bodyPr anchor="b"/>
          <a:lstStyle/>
          <a:p>
            <a:r>
              <a:rPr lang="en-US"/>
              <a:t>Click to edit Master title style</a:t>
            </a:r>
          </a:p>
        </p:txBody>
      </p:sp>
    </p:spTree>
    <p:extLst>
      <p:ext uri="{BB962C8B-B14F-4D97-AF65-F5344CB8AC3E}">
        <p14:creationId xmlns:p14="http://schemas.microsoft.com/office/powerpoint/2010/main" val="21224375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Photo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C0A1BE-4C45-81D4-ABF3-6F790F3AD9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6611509"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39485" y="293098"/>
            <a:ext cx="6139543" cy="6271804"/>
          </a:xfrm>
          <a:blipFill>
            <a:blip r:embed="rId2">
              <a:alphaModFix amt="60000"/>
            </a:blip>
            <a:stretch>
              <a:fillRect/>
            </a:stretch>
          </a:blipFill>
        </p:spPr>
        <p:txBody>
          <a:bodyPr/>
          <a:lstStyle/>
          <a:p>
            <a:r>
              <a:rPr lang="en-US"/>
              <a:t>Click icon to add picture</a:t>
            </a:r>
          </a:p>
        </p:txBody>
      </p:sp>
      <p:sp>
        <p:nvSpPr>
          <p:cNvPr id="4" name="Date Placeholder 3">
            <a:extLst>
              <a:ext uri="{FF2B5EF4-FFF2-40B4-BE49-F238E27FC236}">
                <a16:creationId xmlns:a16="http://schemas.microsoft.com/office/drawing/2014/main" id="{9C5961B9-C2AC-2803-FD47-AB438BEED8B2}"/>
              </a:ext>
            </a:extLst>
          </p:cNvPr>
          <p:cNvSpPr>
            <a:spLocks noGrp="1"/>
          </p:cNvSpPr>
          <p:nvPr>
            <p:ph type="dt" sz="half" idx="15"/>
          </p:nvPr>
        </p:nvSpPr>
        <p:spPr>
          <a:xfrm>
            <a:off x="7253744" y="6355080"/>
            <a:ext cx="829551" cy="457200"/>
          </a:xfrm>
        </p:spPr>
        <p:txBody>
          <a:bodyPr/>
          <a:lstStyle/>
          <a:p>
            <a:r>
              <a:rPr lang="en-US"/>
              <a:t>20XX</a:t>
            </a:r>
          </a:p>
        </p:txBody>
      </p:sp>
      <p:sp>
        <p:nvSpPr>
          <p:cNvPr id="9" name="Footer Placeholder 8">
            <a:extLst>
              <a:ext uri="{FF2B5EF4-FFF2-40B4-BE49-F238E27FC236}">
                <a16:creationId xmlns:a16="http://schemas.microsoft.com/office/drawing/2014/main" id="{7E570B5D-0A02-5A8F-6565-3C4BEF3D35A5}"/>
              </a:ext>
            </a:extLst>
          </p:cNvPr>
          <p:cNvSpPr>
            <a:spLocks noGrp="1"/>
          </p:cNvSpPr>
          <p:nvPr>
            <p:ph type="ftr" sz="quarter" idx="16"/>
          </p:nvPr>
        </p:nvSpPr>
        <p:spPr>
          <a:xfrm>
            <a:off x="7923162" y="6355080"/>
            <a:ext cx="3023616" cy="457200"/>
          </a:xfrm>
        </p:spPr>
        <p:txBody>
          <a:bodyPr/>
          <a:lstStyle/>
          <a:p>
            <a:r>
              <a:rPr lang="en-US"/>
              <a:t>Sample Footer Text</a:t>
            </a:r>
          </a:p>
        </p:txBody>
      </p:sp>
      <p:sp>
        <p:nvSpPr>
          <p:cNvPr id="10" name="Slide Number Placeholder 9">
            <a:extLst>
              <a:ext uri="{FF2B5EF4-FFF2-40B4-BE49-F238E27FC236}">
                <a16:creationId xmlns:a16="http://schemas.microsoft.com/office/drawing/2014/main" id="{29754DA5-C2B1-32FF-272D-B527329263CA}"/>
              </a:ext>
            </a:extLst>
          </p:cNvPr>
          <p:cNvSpPr>
            <a:spLocks noGrp="1"/>
          </p:cNvSpPr>
          <p:nvPr>
            <p:ph type="sldNum" sz="quarter" idx="17"/>
          </p:nvPr>
        </p:nvSpPr>
        <p:spPr>
          <a:xfrm>
            <a:off x="11021567" y="6355080"/>
            <a:ext cx="644251" cy="457200"/>
          </a:xfrm>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194560"/>
            <a:ext cx="4362450"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4126" y="457200"/>
            <a:ext cx="4361688" cy="1527048"/>
          </a:xfrm>
        </p:spPr>
        <p:txBody>
          <a:bodyPr anchor="b"/>
          <a:lstStyle/>
          <a:p>
            <a:r>
              <a:rPr lang="en-US"/>
              <a:t>Click to edit Master title style</a:t>
            </a:r>
          </a:p>
        </p:txBody>
      </p:sp>
    </p:spTree>
    <p:extLst>
      <p:ext uri="{BB962C8B-B14F-4D97-AF65-F5344CB8AC3E}">
        <p14:creationId xmlns:p14="http://schemas.microsoft.com/office/powerpoint/2010/main" val="4556751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hoto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84969-B881-505B-0A1C-4DB2779B6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80491" y="0"/>
            <a:ext cx="6611509"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823856" y="223157"/>
            <a:ext cx="6117771" cy="6411686"/>
          </a:xfrm>
          <a:blipFill>
            <a:blip r:embed="rId2">
              <a:alphaModFix amt="60000"/>
            </a:blip>
            <a:stretch>
              <a:fillRect/>
            </a:stretch>
          </a:blipFill>
        </p:spPr>
        <p:txBody>
          <a:bodyPr/>
          <a:lstStyle/>
          <a:p>
            <a:r>
              <a:rPr lang="en-US"/>
              <a:t>Click icon to add picture</a:t>
            </a:r>
          </a:p>
        </p:txBody>
      </p:sp>
      <p:sp>
        <p:nvSpPr>
          <p:cNvPr id="4" name="Date Placeholder 3">
            <a:extLst>
              <a:ext uri="{FF2B5EF4-FFF2-40B4-BE49-F238E27FC236}">
                <a16:creationId xmlns:a16="http://schemas.microsoft.com/office/drawing/2014/main" id="{1CB72A4B-5080-228F-D7D4-8E1C9ED103B3}"/>
              </a:ext>
            </a:extLst>
          </p:cNvPr>
          <p:cNvSpPr>
            <a:spLocks noGrp="1"/>
          </p:cNvSpPr>
          <p:nvPr>
            <p:ph type="dt" sz="half" idx="15"/>
          </p:nvPr>
        </p:nvSpPr>
        <p:spPr>
          <a:xfrm>
            <a:off x="612648" y="6355080"/>
            <a:ext cx="533400" cy="457200"/>
          </a:xfrm>
        </p:spPr>
        <p:txBody>
          <a:bodyPr/>
          <a:lstStyle/>
          <a:p>
            <a:r>
              <a:rPr lang="en-US"/>
              <a:t>20XX</a:t>
            </a:r>
          </a:p>
        </p:txBody>
      </p:sp>
      <p:sp>
        <p:nvSpPr>
          <p:cNvPr id="9" name="Footer Placeholder 8">
            <a:extLst>
              <a:ext uri="{FF2B5EF4-FFF2-40B4-BE49-F238E27FC236}">
                <a16:creationId xmlns:a16="http://schemas.microsoft.com/office/drawing/2014/main" id="{5CC07534-A148-E252-4047-DD88311677FF}"/>
              </a:ext>
            </a:extLst>
          </p:cNvPr>
          <p:cNvSpPr>
            <a:spLocks noGrp="1"/>
          </p:cNvSpPr>
          <p:nvPr>
            <p:ph type="ftr" sz="quarter" idx="16"/>
          </p:nvPr>
        </p:nvSpPr>
        <p:spPr>
          <a:xfrm>
            <a:off x="1281684" y="6355080"/>
            <a:ext cx="3023616" cy="457200"/>
          </a:xfrm>
        </p:spPr>
        <p:txBody>
          <a:bodyPr/>
          <a:lstStyle/>
          <a:p>
            <a:r>
              <a:rPr lang="en-US"/>
              <a:t>Sample Footer Text</a:t>
            </a:r>
          </a:p>
        </p:txBody>
      </p:sp>
      <p:sp>
        <p:nvSpPr>
          <p:cNvPr id="10" name="Slide Number Placeholder 9">
            <a:extLst>
              <a:ext uri="{FF2B5EF4-FFF2-40B4-BE49-F238E27FC236}">
                <a16:creationId xmlns:a16="http://schemas.microsoft.com/office/drawing/2014/main" id="{87A32912-5759-1251-BE8C-0FD8C834FDA8}"/>
              </a:ext>
            </a:extLst>
          </p:cNvPr>
          <p:cNvSpPr>
            <a:spLocks noGrp="1"/>
          </p:cNvSpPr>
          <p:nvPr>
            <p:ph type="sldNum" sz="quarter" idx="17"/>
          </p:nvPr>
        </p:nvSpPr>
        <p:spPr>
          <a:xfrm>
            <a:off x="4169665" y="6355080"/>
            <a:ext cx="939712" cy="457200"/>
          </a:xfrm>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3061" y="2194560"/>
            <a:ext cx="4360863"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57200"/>
            <a:ext cx="4361688" cy="1527048"/>
          </a:xfrm>
        </p:spPr>
        <p:txBody>
          <a:bodyPr anchor="b"/>
          <a:lstStyle/>
          <a:p>
            <a:r>
              <a:rPr lang="en-US"/>
              <a:t>Click to edit Master title style</a:t>
            </a:r>
          </a:p>
        </p:txBody>
      </p:sp>
    </p:spTree>
    <p:extLst>
      <p:ext uri="{BB962C8B-B14F-4D97-AF65-F5344CB8AC3E}">
        <p14:creationId xmlns:p14="http://schemas.microsoft.com/office/powerpoint/2010/main" val="34639082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hoto 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AB6C3A7-8C5F-8AF8-225B-6C7801436E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532942"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06829" y="234043"/>
            <a:ext cx="6085114" cy="6389914"/>
          </a:xfrm>
          <a:blipFill>
            <a:blip r:embed="rId2">
              <a:alphaModFix amt="60000"/>
            </a:blip>
            <a:stretch>
              <a:fillRect/>
            </a:stretch>
          </a:blipFill>
        </p:spPr>
        <p:txBody>
          <a:bodyPr/>
          <a:lstStyle/>
          <a:p>
            <a:r>
              <a:rPr lang="en-US"/>
              <a:t>Click icon to add picture</a:t>
            </a:r>
          </a:p>
        </p:txBody>
      </p:sp>
      <p:sp>
        <p:nvSpPr>
          <p:cNvPr id="4" name="Date Placeholder 3">
            <a:extLst>
              <a:ext uri="{FF2B5EF4-FFF2-40B4-BE49-F238E27FC236}">
                <a16:creationId xmlns:a16="http://schemas.microsoft.com/office/drawing/2014/main" id="{40C384E9-4DAD-0A23-8382-03C515802C12}"/>
              </a:ext>
            </a:extLst>
          </p:cNvPr>
          <p:cNvSpPr>
            <a:spLocks noGrp="1"/>
          </p:cNvSpPr>
          <p:nvPr>
            <p:ph type="dt" sz="half" idx="15"/>
          </p:nvPr>
        </p:nvSpPr>
        <p:spPr>
          <a:xfrm>
            <a:off x="7094552" y="6355080"/>
            <a:ext cx="624009" cy="457200"/>
          </a:xfrm>
        </p:spPr>
        <p:txBody>
          <a:bodyPr/>
          <a:lstStyle/>
          <a:p>
            <a:r>
              <a:rPr lang="en-US"/>
              <a:t>20XX</a:t>
            </a:r>
          </a:p>
        </p:txBody>
      </p:sp>
      <p:sp>
        <p:nvSpPr>
          <p:cNvPr id="9" name="Footer Placeholder 8">
            <a:extLst>
              <a:ext uri="{FF2B5EF4-FFF2-40B4-BE49-F238E27FC236}">
                <a16:creationId xmlns:a16="http://schemas.microsoft.com/office/drawing/2014/main" id="{7D87FD27-47D3-C204-BA84-0FCB12695DD6}"/>
              </a:ext>
            </a:extLst>
          </p:cNvPr>
          <p:cNvSpPr>
            <a:spLocks noGrp="1"/>
          </p:cNvSpPr>
          <p:nvPr>
            <p:ph type="ftr" sz="quarter" idx="16"/>
          </p:nvPr>
        </p:nvSpPr>
        <p:spPr>
          <a:xfrm>
            <a:off x="7718562" y="6355080"/>
            <a:ext cx="3274918" cy="457200"/>
          </a:xfrm>
        </p:spPr>
        <p:txBody>
          <a:bodyPr/>
          <a:lstStyle/>
          <a:p>
            <a:r>
              <a:rPr lang="en-US"/>
              <a:t>Sample Footer Text</a:t>
            </a:r>
          </a:p>
        </p:txBody>
      </p:sp>
      <p:sp>
        <p:nvSpPr>
          <p:cNvPr id="10" name="Slide Number Placeholder 9">
            <a:extLst>
              <a:ext uri="{FF2B5EF4-FFF2-40B4-BE49-F238E27FC236}">
                <a16:creationId xmlns:a16="http://schemas.microsoft.com/office/drawing/2014/main" id="{67DDD9B2-CB58-7BA3-CD4C-F2D46308550A}"/>
              </a:ext>
            </a:extLst>
          </p:cNvPr>
          <p:cNvSpPr>
            <a:spLocks noGrp="1"/>
          </p:cNvSpPr>
          <p:nvPr>
            <p:ph type="sldNum" sz="quarter" idx="17"/>
          </p:nvPr>
        </p:nvSpPr>
        <p:spPr>
          <a:xfrm>
            <a:off x="11253215" y="6355080"/>
            <a:ext cx="412603" cy="457200"/>
          </a:xfrm>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099721" y="1417320"/>
            <a:ext cx="4512601"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29190788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hoto 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90C267-E8BA-E190-801F-01F6D90AEA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7720" y="0"/>
            <a:ext cx="627428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275831" y="320040"/>
            <a:ext cx="5578711" cy="6233160"/>
          </a:xfrm>
          <a:blipFill>
            <a:blip r:embed="rId2">
              <a:alphaModFix amt="60000"/>
            </a:blip>
            <a:stretch>
              <a:fillRect/>
            </a:stretch>
          </a:blipFill>
        </p:spPr>
        <p:txBody>
          <a:bodyPr/>
          <a:lstStyle/>
          <a:p>
            <a:r>
              <a:rPr lang="en-US"/>
              <a:t>Click icon to add picture</a:t>
            </a:r>
          </a:p>
        </p:txBody>
      </p:sp>
      <p:sp>
        <p:nvSpPr>
          <p:cNvPr id="4" name="Date Placeholder 3">
            <a:extLst>
              <a:ext uri="{FF2B5EF4-FFF2-40B4-BE49-F238E27FC236}">
                <a16:creationId xmlns:a16="http://schemas.microsoft.com/office/drawing/2014/main" id="{0F16F48E-6F58-BBD9-F92F-F41CFDC5C4E0}"/>
              </a:ext>
            </a:extLst>
          </p:cNvPr>
          <p:cNvSpPr>
            <a:spLocks noGrp="1"/>
          </p:cNvSpPr>
          <p:nvPr>
            <p:ph type="dt" sz="half" idx="15"/>
          </p:nvPr>
        </p:nvSpPr>
        <p:spPr>
          <a:xfrm>
            <a:off x="612648" y="6355080"/>
            <a:ext cx="472440" cy="457200"/>
          </a:xfrm>
        </p:spPr>
        <p:txBody>
          <a:bodyPr/>
          <a:lstStyle/>
          <a:p>
            <a:r>
              <a:rPr lang="en-US"/>
              <a:t>20XX</a:t>
            </a:r>
          </a:p>
        </p:txBody>
      </p:sp>
      <p:sp>
        <p:nvSpPr>
          <p:cNvPr id="9" name="Footer Placeholder 8">
            <a:extLst>
              <a:ext uri="{FF2B5EF4-FFF2-40B4-BE49-F238E27FC236}">
                <a16:creationId xmlns:a16="http://schemas.microsoft.com/office/drawing/2014/main" id="{65478CC8-5305-BEF9-226E-178D470B9C7E}"/>
              </a:ext>
            </a:extLst>
          </p:cNvPr>
          <p:cNvSpPr>
            <a:spLocks noGrp="1"/>
          </p:cNvSpPr>
          <p:nvPr>
            <p:ph type="ftr" sz="quarter" idx="16"/>
          </p:nvPr>
        </p:nvSpPr>
        <p:spPr>
          <a:xfrm>
            <a:off x="1466864" y="6355080"/>
            <a:ext cx="3137889" cy="457200"/>
          </a:xfrm>
        </p:spPr>
        <p:txBody>
          <a:bodyPr/>
          <a:lstStyle/>
          <a:p>
            <a:r>
              <a:rPr lang="en-US"/>
              <a:t>Sample Footer Text</a:t>
            </a:r>
          </a:p>
        </p:txBody>
      </p:sp>
      <p:sp>
        <p:nvSpPr>
          <p:cNvPr id="10" name="Slide Number Placeholder 9">
            <a:extLst>
              <a:ext uri="{FF2B5EF4-FFF2-40B4-BE49-F238E27FC236}">
                <a16:creationId xmlns:a16="http://schemas.microsoft.com/office/drawing/2014/main" id="{38D3C94C-1FF1-CAA0-7963-B4DAEBB80E76}"/>
              </a:ext>
            </a:extLst>
          </p:cNvPr>
          <p:cNvSpPr>
            <a:spLocks noGrp="1"/>
          </p:cNvSpPr>
          <p:nvPr>
            <p:ph type="sldNum" sz="quarter" idx="17"/>
          </p:nvPr>
        </p:nvSpPr>
        <p:spPr>
          <a:xfrm>
            <a:off x="4681729" y="6355080"/>
            <a:ext cx="890016" cy="457200"/>
          </a:xfrm>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1417320"/>
            <a:ext cx="4846320" cy="4937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846320" cy="932688"/>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11655384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ED7B93-A65D-2707-91B8-A1150C7C3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7584144"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39484" y="283029"/>
            <a:ext cx="7064829" cy="6302828"/>
          </a:xfrm>
          <a:blipFill>
            <a:blip r:embed="rId2">
              <a:alphaModFix amt="60000"/>
            </a:blip>
            <a:stretch>
              <a:fillRect/>
            </a:stretch>
          </a:blipFill>
        </p:spPr>
        <p:txBody>
          <a:bodyPr/>
          <a:lstStyle/>
          <a:p>
            <a:r>
              <a:rPr lang="en-US"/>
              <a:t>Click icon to add picture</a:t>
            </a:r>
          </a:p>
        </p:txBody>
      </p:sp>
      <p:sp>
        <p:nvSpPr>
          <p:cNvPr id="5" name="Date Placeholder 4">
            <a:extLst>
              <a:ext uri="{FF2B5EF4-FFF2-40B4-BE49-F238E27FC236}">
                <a16:creationId xmlns:a16="http://schemas.microsoft.com/office/drawing/2014/main" id="{B97C2C01-4B2B-2A7F-7F58-2CD830D12147}"/>
              </a:ext>
            </a:extLst>
          </p:cNvPr>
          <p:cNvSpPr>
            <a:spLocks noGrp="1"/>
          </p:cNvSpPr>
          <p:nvPr>
            <p:ph type="dt" sz="half" idx="15"/>
          </p:nvPr>
        </p:nvSpPr>
        <p:spPr>
          <a:xfrm>
            <a:off x="8041344" y="6355080"/>
            <a:ext cx="493054" cy="457200"/>
          </a:xfrm>
        </p:spPr>
        <p:txBody>
          <a:bodyPr/>
          <a:lstStyle/>
          <a:p>
            <a:r>
              <a:rPr lang="en-US"/>
              <a:t>20XX</a:t>
            </a:r>
          </a:p>
        </p:txBody>
      </p:sp>
      <p:sp>
        <p:nvSpPr>
          <p:cNvPr id="6" name="Footer Placeholder 5">
            <a:extLst>
              <a:ext uri="{FF2B5EF4-FFF2-40B4-BE49-F238E27FC236}">
                <a16:creationId xmlns:a16="http://schemas.microsoft.com/office/drawing/2014/main" id="{05E917B9-F73E-CD11-59A3-BD816DFAE2E7}"/>
              </a:ext>
            </a:extLst>
          </p:cNvPr>
          <p:cNvSpPr>
            <a:spLocks noGrp="1"/>
          </p:cNvSpPr>
          <p:nvPr>
            <p:ph type="ftr" sz="quarter" idx="16"/>
          </p:nvPr>
        </p:nvSpPr>
        <p:spPr>
          <a:xfrm>
            <a:off x="8406385" y="6355080"/>
            <a:ext cx="2682238" cy="457200"/>
          </a:xfrm>
        </p:spPr>
        <p:txBody>
          <a:bodyPr/>
          <a:lstStyle/>
          <a:p>
            <a:r>
              <a:rPr lang="en-US"/>
              <a:t>Sample Footer Text</a:t>
            </a:r>
          </a:p>
        </p:txBody>
      </p:sp>
      <p:sp>
        <p:nvSpPr>
          <p:cNvPr id="7" name="Slide Number Placeholder 6">
            <a:extLst>
              <a:ext uri="{FF2B5EF4-FFF2-40B4-BE49-F238E27FC236}">
                <a16:creationId xmlns:a16="http://schemas.microsoft.com/office/drawing/2014/main" id="{CA194A8F-F439-5C4F-E261-4D0645BD5B2C}"/>
              </a:ext>
            </a:extLst>
          </p:cNvPr>
          <p:cNvSpPr>
            <a:spLocks noGrp="1"/>
          </p:cNvSpPr>
          <p:nvPr>
            <p:ph type="sldNum" sz="quarter" idx="17"/>
          </p:nvPr>
        </p:nvSpPr>
        <p:spPr>
          <a:xfrm>
            <a:off x="11116431" y="6355080"/>
            <a:ext cx="449179" cy="457200"/>
          </a:xfrm>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046720" y="2212975"/>
            <a:ext cx="3401568" cy="41362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046720" y="502920"/>
            <a:ext cx="3401568" cy="1527048"/>
          </a:xfrm>
        </p:spPr>
        <p:txBody>
          <a:bodyPr anchor="b">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475990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Photo 1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20DB8C-92F1-7962-0FA5-B67E37C61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1780" y="0"/>
            <a:ext cx="743022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985323" y="227784"/>
            <a:ext cx="6988963" cy="6402431"/>
          </a:xfrm>
          <a:blipFill>
            <a:blip r:embed="rId2">
              <a:alphaModFix amt="60000"/>
            </a:blip>
            <a:stretch>
              <a:fillRect/>
            </a:stretch>
          </a:blipFill>
        </p:spPr>
        <p:txBody>
          <a:bodyPr/>
          <a:lstStyle/>
          <a:p>
            <a:r>
              <a:rPr lang="en-US"/>
              <a:t>Click icon to add picture</a:t>
            </a:r>
          </a:p>
        </p:txBody>
      </p:sp>
      <p:sp>
        <p:nvSpPr>
          <p:cNvPr id="4" name="Date Placeholder 3">
            <a:extLst>
              <a:ext uri="{FF2B5EF4-FFF2-40B4-BE49-F238E27FC236}">
                <a16:creationId xmlns:a16="http://schemas.microsoft.com/office/drawing/2014/main" id="{8C0BA12E-DFA3-A99A-8239-37C95D4401E7}"/>
              </a:ext>
            </a:extLst>
          </p:cNvPr>
          <p:cNvSpPr>
            <a:spLocks noGrp="1"/>
          </p:cNvSpPr>
          <p:nvPr>
            <p:ph type="dt" sz="half" idx="15"/>
          </p:nvPr>
        </p:nvSpPr>
        <p:spPr>
          <a:xfrm>
            <a:off x="457200" y="6355080"/>
            <a:ext cx="723900" cy="457200"/>
          </a:xfrm>
        </p:spPr>
        <p:txBody>
          <a:bodyPr/>
          <a:lstStyle/>
          <a:p>
            <a:r>
              <a:rPr lang="en-US"/>
              <a:t>20XX</a:t>
            </a:r>
          </a:p>
        </p:txBody>
      </p:sp>
      <p:sp>
        <p:nvSpPr>
          <p:cNvPr id="9" name="Footer Placeholder 8">
            <a:extLst>
              <a:ext uri="{FF2B5EF4-FFF2-40B4-BE49-F238E27FC236}">
                <a16:creationId xmlns:a16="http://schemas.microsoft.com/office/drawing/2014/main" id="{0D61AEDB-9E6A-FD5E-58CE-60D0B3040D0F}"/>
              </a:ext>
            </a:extLst>
          </p:cNvPr>
          <p:cNvSpPr>
            <a:spLocks noGrp="1"/>
          </p:cNvSpPr>
          <p:nvPr>
            <p:ph type="ftr" sz="quarter" idx="16"/>
          </p:nvPr>
        </p:nvSpPr>
        <p:spPr>
          <a:xfrm>
            <a:off x="852678" y="6355080"/>
            <a:ext cx="2610612" cy="457200"/>
          </a:xfrm>
        </p:spPr>
        <p:txBody>
          <a:bodyPr/>
          <a:lstStyle/>
          <a:p>
            <a:r>
              <a:rPr lang="en-US"/>
              <a:t>Sample Footer Text</a:t>
            </a:r>
          </a:p>
        </p:txBody>
      </p:sp>
      <p:sp>
        <p:nvSpPr>
          <p:cNvPr id="10" name="Slide Number Placeholder 9">
            <a:extLst>
              <a:ext uri="{FF2B5EF4-FFF2-40B4-BE49-F238E27FC236}">
                <a16:creationId xmlns:a16="http://schemas.microsoft.com/office/drawing/2014/main" id="{845C9293-1760-472A-3096-0A503C739B6A}"/>
              </a:ext>
            </a:extLst>
          </p:cNvPr>
          <p:cNvSpPr>
            <a:spLocks noGrp="1"/>
          </p:cNvSpPr>
          <p:nvPr>
            <p:ph type="sldNum" sz="quarter" idx="17"/>
          </p:nvPr>
        </p:nvSpPr>
        <p:spPr>
          <a:xfrm>
            <a:off x="3231809" y="6355080"/>
            <a:ext cx="730759" cy="457200"/>
          </a:xfrm>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61772" y="2212975"/>
            <a:ext cx="3392424"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502920"/>
            <a:ext cx="3401568" cy="1527048"/>
          </a:xfrm>
        </p:spPr>
        <p:txBody>
          <a:bodyPr anchor="b">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670216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hoto 1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1DC861-26EE-9DC8-3A76-A88660182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7781364"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28600" y="197248"/>
            <a:ext cx="7315200" cy="6443037"/>
          </a:xfrm>
          <a:blipFill>
            <a:blip r:embed="rId2">
              <a:alphaModFix amt="60000"/>
            </a:blip>
            <a:stretch>
              <a:fillRect/>
            </a:stretch>
          </a:blipFill>
        </p:spPr>
        <p:txBody>
          <a:bodyPr/>
          <a:lstStyle/>
          <a:p>
            <a:r>
              <a:rPr lang="en-US"/>
              <a:t>Click icon to add picture</a:t>
            </a:r>
          </a:p>
        </p:txBody>
      </p:sp>
      <p:sp>
        <p:nvSpPr>
          <p:cNvPr id="4" name="Date Placeholder 3">
            <a:extLst>
              <a:ext uri="{FF2B5EF4-FFF2-40B4-BE49-F238E27FC236}">
                <a16:creationId xmlns:a16="http://schemas.microsoft.com/office/drawing/2014/main" id="{1DE03E8A-A8C1-F5A4-7DE7-35377AE353C9}"/>
              </a:ext>
            </a:extLst>
          </p:cNvPr>
          <p:cNvSpPr>
            <a:spLocks noGrp="1"/>
          </p:cNvSpPr>
          <p:nvPr>
            <p:ph type="dt" sz="half" idx="15"/>
          </p:nvPr>
        </p:nvSpPr>
        <p:spPr>
          <a:xfrm>
            <a:off x="8229600" y="6355080"/>
            <a:ext cx="560832" cy="457200"/>
          </a:xfrm>
        </p:spPr>
        <p:txBody>
          <a:bodyPr/>
          <a:lstStyle/>
          <a:p>
            <a:r>
              <a:rPr lang="en-US"/>
              <a:t>20XX</a:t>
            </a:r>
          </a:p>
        </p:txBody>
      </p:sp>
      <p:sp>
        <p:nvSpPr>
          <p:cNvPr id="9" name="Footer Placeholder 8">
            <a:extLst>
              <a:ext uri="{FF2B5EF4-FFF2-40B4-BE49-F238E27FC236}">
                <a16:creationId xmlns:a16="http://schemas.microsoft.com/office/drawing/2014/main" id="{F36043D8-E3E5-117E-171A-3645895FA26C}"/>
              </a:ext>
            </a:extLst>
          </p:cNvPr>
          <p:cNvSpPr>
            <a:spLocks noGrp="1"/>
          </p:cNvSpPr>
          <p:nvPr>
            <p:ph type="ftr" sz="quarter" idx="16"/>
          </p:nvPr>
        </p:nvSpPr>
        <p:spPr>
          <a:xfrm>
            <a:off x="8738005" y="6355080"/>
            <a:ext cx="2457910" cy="457200"/>
          </a:xfrm>
        </p:spPr>
        <p:txBody>
          <a:bodyPr/>
          <a:lstStyle/>
          <a:p>
            <a:r>
              <a:rPr lang="en-US"/>
              <a:t>Sample Footer Text</a:t>
            </a:r>
          </a:p>
        </p:txBody>
      </p:sp>
      <p:sp>
        <p:nvSpPr>
          <p:cNvPr id="10" name="Slide Number Placeholder 9">
            <a:extLst>
              <a:ext uri="{FF2B5EF4-FFF2-40B4-BE49-F238E27FC236}">
                <a16:creationId xmlns:a16="http://schemas.microsoft.com/office/drawing/2014/main" id="{E996F445-A748-8695-BAC9-F901D24E7A3C}"/>
              </a:ext>
            </a:extLst>
          </p:cNvPr>
          <p:cNvSpPr>
            <a:spLocks noGrp="1"/>
          </p:cNvSpPr>
          <p:nvPr>
            <p:ph type="sldNum" sz="quarter" idx="17"/>
          </p:nvPr>
        </p:nvSpPr>
        <p:spPr>
          <a:xfrm>
            <a:off x="11262511" y="6355080"/>
            <a:ext cx="403308" cy="457200"/>
          </a:xfrm>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229600" y="3154680"/>
            <a:ext cx="3474720" cy="2953512"/>
          </a:xfrm>
        </p:spPr>
        <p:txBody>
          <a:bodyPr>
            <a:normAutofit/>
          </a:bodyPr>
          <a:lstStyle>
            <a:lvl1pPr marL="0" indent="0">
              <a:buNone/>
              <a:defRPr sz="1800"/>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29600" y="1078992"/>
            <a:ext cx="3474720" cy="1942773"/>
          </a:xfrm>
        </p:spPr>
        <p:txBody>
          <a:bodyPr anchor="b"/>
          <a:lstStyle/>
          <a:p>
            <a:r>
              <a:rPr lang="en-US"/>
              <a:t>Click to edit Master title style</a:t>
            </a:r>
          </a:p>
        </p:txBody>
      </p:sp>
    </p:spTree>
    <p:extLst>
      <p:ext uri="{BB962C8B-B14F-4D97-AF65-F5344CB8AC3E}">
        <p14:creationId xmlns:p14="http://schemas.microsoft.com/office/powerpoint/2010/main" val="2019468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Photo 1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48E12A8-D845-3730-8730-284152459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0"/>
            <a:ext cx="12192001" cy="4635132"/>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50370" y="248574"/>
            <a:ext cx="11702143" cy="4105712"/>
          </a:xfrm>
          <a:blipFill>
            <a:blip r:embed="rId2">
              <a:alphaModFix amt="60000"/>
            </a:blip>
            <a:stretch>
              <a:fillRect/>
            </a:stretch>
          </a:blipFill>
        </p:spPr>
        <p:txBody>
          <a:bodyPr/>
          <a:lstStyle/>
          <a:p>
            <a:r>
              <a:rPr lang="en-US"/>
              <a:t>Click icon to add picture</a:t>
            </a:r>
          </a:p>
        </p:txBody>
      </p:sp>
      <p:sp>
        <p:nvSpPr>
          <p:cNvPr id="4" name="Date Placeholder 3">
            <a:extLst>
              <a:ext uri="{FF2B5EF4-FFF2-40B4-BE49-F238E27FC236}">
                <a16:creationId xmlns:a16="http://schemas.microsoft.com/office/drawing/2014/main" id="{6BF2C789-63A5-AA69-4804-B6A20DB098DC}"/>
              </a:ext>
            </a:extLst>
          </p:cNvPr>
          <p:cNvSpPr>
            <a:spLocks noGrp="1"/>
          </p:cNvSpPr>
          <p:nvPr>
            <p:ph type="dt" sz="half" idx="15"/>
          </p:nvPr>
        </p:nvSpPr>
        <p:spPr/>
        <p:txBody>
          <a:bodyPr/>
          <a:lstStyle/>
          <a:p>
            <a:r>
              <a:rPr lang="en-US"/>
              <a:t>20XX</a:t>
            </a:r>
          </a:p>
        </p:txBody>
      </p:sp>
      <p:sp>
        <p:nvSpPr>
          <p:cNvPr id="9" name="Footer Placeholder 8">
            <a:extLst>
              <a:ext uri="{FF2B5EF4-FFF2-40B4-BE49-F238E27FC236}">
                <a16:creationId xmlns:a16="http://schemas.microsoft.com/office/drawing/2014/main" id="{AA83353E-FED2-E191-2E18-31DC9539FFE2}"/>
              </a:ext>
            </a:extLst>
          </p:cNvPr>
          <p:cNvSpPr>
            <a:spLocks noGrp="1"/>
          </p:cNvSpPr>
          <p:nvPr>
            <p:ph type="ftr" sz="quarter" idx="16"/>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9345C4C0-C527-3BBE-9E69-7A5CEFDC31CB}"/>
              </a:ext>
            </a:extLst>
          </p:cNvPr>
          <p:cNvSpPr>
            <a:spLocks noGrp="1"/>
          </p:cNvSpPr>
          <p:nvPr>
            <p:ph type="sldNum" sz="quarter" idx="17"/>
          </p:nvPr>
        </p:nvSpPr>
        <p:spPr/>
        <p:txBody>
          <a:bodyPr/>
          <a:lstStyle/>
          <a:p>
            <a:fld id="{CC057153-B650-4DEB-B370-79DDCFDCE934}" type="slidenum">
              <a:rPr lang="en-US" smtClean="0"/>
              <a:pPr/>
              <a:t>‹#›</a:t>
            </a:fld>
            <a:endParaRPr lang="en-US"/>
          </a:p>
        </p:txBody>
      </p:sp>
      <p:cxnSp>
        <p:nvCxnSpPr>
          <p:cNvPr id="12" name="Straight Connector 11">
            <a:extLst>
              <a:ext uri="{FF2B5EF4-FFF2-40B4-BE49-F238E27FC236}">
                <a16:creationId xmlns:a16="http://schemas.microsoft.com/office/drawing/2014/main" id="{FB5F7866-C7E1-1D4D-BE75-7B3D07470E11}"/>
              </a:ext>
            </a:extLst>
          </p:cNvPr>
          <p:cNvCxnSpPr>
            <a:cxnSpLocks/>
          </p:cNvCxnSpPr>
          <p:nvPr/>
        </p:nvCxnSpPr>
        <p:spPr>
          <a:xfrm rot="16200000" flipH="1">
            <a:off x="4503168" y="570743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370320" cy="1390330"/>
          </a:xfrm>
        </p:spPr>
        <p:txBody>
          <a:bodyPr>
            <a:noAutofit/>
          </a:bodyPr>
          <a:lstStyle>
            <a:lvl1pPr marL="0" indent="0">
              <a:buFont typeface="Arial" panose="020B0604020202020204" pitchFamily="34" charset="0"/>
              <a:buNone/>
              <a:defRPr sz="1800"/>
            </a:lvl1pPr>
            <a:lvl2pPr marL="228600" indent="0">
              <a:buFont typeface="Arial" panose="020B0604020202020204" pitchFamily="34" charset="0"/>
              <a:buNone/>
              <a:defRPr sz="1800"/>
            </a:lvl2pPr>
            <a:lvl3pPr marL="457200" indent="0">
              <a:buFont typeface="Arial" panose="020B0604020202020204" pitchFamily="34" charset="0"/>
              <a:buNone/>
              <a:defRPr sz="1800"/>
            </a:lvl3pPr>
            <a:lvl4pPr marL="685800" indent="0">
              <a:buFont typeface="Arial" panose="020B0604020202020204" pitchFamily="34" charset="0"/>
              <a:buNone/>
              <a:defRPr sz="1800"/>
            </a:lvl4pPr>
            <a:lvl5pPr marL="914400" indent="0">
              <a:buFont typeface="Arial" panose="020B0604020202020204" pitchFamily="34" charse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5012267"/>
            <a:ext cx="3739896" cy="1390330"/>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1899413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hoto 1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897020-BCF8-DB10-5007-FCB38B650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0"/>
            <a:ext cx="12192001" cy="377827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57200" y="457200"/>
            <a:ext cx="11274552" cy="2880360"/>
          </a:xfrm>
          <a:blipFill>
            <a:blip r:embed="rId2">
              <a:alphaModFix amt="60000"/>
            </a:blip>
            <a:stretch>
              <a:fillRect/>
            </a:stretch>
          </a:blipFill>
        </p:spPr>
        <p:txBody>
          <a:bodyPr/>
          <a:lstStyle/>
          <a:p>
            <a:r>
              <a:rPr lang="en-US"/>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6/22/2025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9" name="Straight Connector 8">
            <a:extLst>
              <a:ext uri="{FF2B5EF4-FFF2-40B4-BE49-F238E27FC236}">
                <a16:creationId xmlns:a16="http://schemas.microsoft.com/office/drawing/2014/main" id="{EFF8C7A0-4963-CA94-185C-D49CCE2FEC99}"/>
              </a:ext>
            </a:extLst>
          </p:cNvPr>
          <p:cNvCxnSpPr>
            <a:cxnSpLocks/>
          </p:cNvCxnSpPr>
          <p:nvPr userDrawn="1"/>
        </p:nvCxnSpPr>
        <p:spPr>
          <a:xfrm rot="16200000" flipH="1">
            <a:off x="3417318" y="517403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41920" cy="2240280"/>
          </a:xfrm>
        </p:spPr>
        <p:txBody>
          <a:bodyPr>
            <a:noAutofit/>
          </a:bodyPr>
          <a:lstStyle>
            <a:lvl1pPr marL="285750" indent="-285750">
              <a:buFont typeface="Arial" panose="020B0604020202020204" pitchFamily="34" charset="0"/>
              <a:buChar char="•"/>
              <a:defRPr sz="1800"/>
            </a:lvl1pPr>
            <a:lvl2pPr marL="228600" indent="0">
              <a:buFont typeface="Arial" panose="020B0604020202020204" pitchFamily="34" charset="0"/>
              <a:buNone/>
              <a:defRPr sz="1800"/>
            </a:lvl2pPr>
            <a:lvl3pPr marL="742950" indent="-285750">
              <a:buFont typeface="Arial" panose="020B0604020202020204" pitchFamily="34" charset="0"/>
              <a:buChar char="•"/>
              <a:defRPr sz="1800"/>
            </a:lvl3pPr>
            <a:lvl4pPr marL="685800" indent="0">
              <a:buFont typeface="Arial" panose="020B0604020202020204" pitchFamily="34" charset="0"/>
              <a:buNone/>
              <a:defRPr sz="1800"/>
            </a:lvl4pPr>
            <a:lvl5pPr marL="1085850" indent="-17145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4162318"/>
            <a:ext cx="2953618" cy="1892808"/>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4156615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F2EA6EE-583B-9CB1-ED38-C8C155E0E284}"/>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5" name="Group 4">
              <a:extLst>
                <a:ext uri="{FF2B5EF4-FFF2-40B4-BE49-F238E27FC236}">
                  <a16:creationId xmlns:a16="http://schemas.microsoft.com/office/drawing/2014/main" id="{24D2A0AA-2FC3-2E73-2AD8-EE703CB19DE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109" name="Freeform 64">
                <a:extLst>
                  <a:ext uri="{FF2B5EF4-FFF2-40B4-BE49-F238E27FC236}">
                    <a16:creationId xmlns:a16="http://schemas.microsoft.com/office/drawing/2014/main" id="{4331904F-F6B2-F60E-62DD-98E499329F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1">
                <a:extLst>
                  <a:ext uri="{FF2B5EF4-FFF2-40B4-BE49-F238E27FC236}">
                    <a16:creationId xmlns:a16="http://schemas.microsoft.com/office/drawing/2014/main" id="{CA31659A-9E79-2F24-79B3-10DC666EAD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61">
                <a:extLst>
                  <a:ext uri="{FF2B5EF4-FFF2-40B4-BE49-F238E27FC236}">
                    <a16:creationId xmlns:a16="http://schemas.microsoft.com/office/drawing/2014/main" id="{A3C27673-9CDE-753E-28D3-C15171A4BD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78">
                <a:extLst>
                  <a:ext uri="{FF2B5EF4-FFF2-40B4-BE49-F238E27FC236}">
                    <a16:creationId xmlns:a16="http://schemas.microsoft.com/office/drawing/2014/main" id="{6B120809-D1AA-FF6F-BB07-2D898730A0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84">
                <a:extLst>
                  <a:ext uri="{FF2B5EF4-FFF2-40B4-BE49-F238E27FC236}">
                    <a16:creationId xmlns:a16="http://schemas.microsoft.com/office/drawing/2014/main" id="{C74C572C-D182-8024-74C7-A3DCCFCA70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87">
                <a:extLst>
                  <a:ext uri="{FF2B5EF4-FFF2-40B4-BE49-F238E27FC236}">
                    <a16:creationId xmlns:a16="http://schemas.microsoft.com/office/drawing/2014/main" id="{E49BABEE-ADFA-6C29-DC65-86B3432BF1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60">
                <a:extLst>
                  <a:ext uri="{FF2B5EF4-FFF2-40B4-BE49-F238E27FC236}">
                    <a16:creationId xmlns:a16="http://schemas.microsoft.com/office/drawing/2014/main" id="{D8862DC5-C8D1-ABBC-9A31-02EA600B4C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59">
                <a:extLst>
                  <a:ext uri="{FF2B5EF4-FFF2-40B4-BE49-F238E27FC236}">
                    <a16:creationId xmlns:a16="http://schemas.microsoft.com/office/drawing/2014/main" id="{76C1BBB5-9D90-97BE-5762-6532F9A65C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62">
                <a:extLst>
                  <a:ext uri="{FF2B5EF4-FFF2-40B4-BE49-F238E27FC236}">
                    <a16:creationId xmlns:a16="http://schemas.microsoft.com/office/drawing/2014/main" id="{D12D760B-A163-4768-6ACB-7592FD80E3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65">
                <a:extLst>
                  <a:ext uri="{FF2B5EF4-FFF2-40B4-BE49-F238E27FC236}">
                    <a16:creationId xmlns:a16="http://schemas.microsoft.com/office/drawing/2014/main" id="{1443DC88-3D62-DE22-9118-C4AF66276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79">
                <a:extLst>
                  <a:ext uri="{FF2B5EF4-FFF2-40B4-BE49-F238E27FC236}">
                    <a16:creationId xmlns:a16="http://schemas.microsoft.com/office/drawing/2014/main" id="{84BEFE0C-3E59-AC68-A178-5B0FAA9650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82">
                <a:extLst>
                  <a:ext uri="{FF2B5EF4-FFF2-40B4-BE49-F238E27FC236}">
                    <a16:creationId xmlns:a16="http://schemas.microsoft.com/office/drawing/2014/main" id="{43738054-ECB0-225A-2EE4-AB6FF92D834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85">
                <a:extLst>
                  <a:ext uri="{FF2B5EF4-FFF2-40B4-BE49-F238E27FC236}">
                    <a16:creationId xmlns:a16="http://schemas.microsoft.com/office/drawing/2014/main" id="{0064E701-83A2-9FAE-C5F0-B05384CB42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88">
                <a:extLst>
                  <a:ext uri="{FF2B5EF4-FFF2-40B4-BE49-F238E27FC236}">
                    <a16:creationId xmlns:a16="http://schemas.microsoft.com/office/drawing/2014/main" id="{CEDC6506-A8B7-9564-6DD6-6BFF0CD1B41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23" name="Group 122">
                <a:extLst>
                  <a:ext uri="{FF2B5EF4-FFF2-40B4-BE49-F238E27FC236}">
                    <a16:creationId xmlns:a16="http://schemas.microsoft.com/office/drawing/2014/main" id="{6D7969DC-C326-3F5B-7135-66C6127097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24" name="Line 63">
                  <a:extLst>
                    <a:ext uri="{FF2B5EF4-FFF2-40B4-BE49-F238E27FC236}">
                      <a16:creationId xmlns:a16="http://schemas.microsoft.com/office/drawing/2014/main" id="{7A26AD15-46BA-A950-71C7-77B5A9462B3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66">
                  <a:extLst>
                    <a:ext uri="{FF2B5EF4-FFF2-40B4-BE49-F238E27FC236}">
                      <a16:creationId xmlns:a16="http://schemas.microsoft.com/office/drawing/2014/main" id="{67AD311D-CAA4-01BD-DCB1-F3E520637C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67">
                  <a:extLst>
                    <a:ext uri="{FF2B5EF4-FFF2-40B4-BE49-F238E27FC236}">
                      <a16:creationId xmlns:a16="http://schemas.microsoft.com/office/drawing/2014/main" id="{F0FA478C-34ED-B03C-460E-7635C31B4F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80">
                  <a:extLst>
                    <a:ext uri="{FF2B5EF4-FFF2-40B4-BE49-F238E27FC236}">
                      <a16:creationId xmlns:a16="http://schemas.microsoft.com/office/drawing/2014/main" id="{E4906E5C-7CBA-0F2A-C536-8ADE7227FC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83">
                  <a:extLst>
                    <a:ext uri="{FF2B5EF4-FFF2-40B4-BE49-F238E27FC236}">
                      <a16:creationId xmlns:a16="http://schemas.microsoft.com/office/drawing/2014/main" id="{C97D58EA-A981-B3E4-301C-BF8AC2EAFE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86">
                  <a:extLst>
                    <a:ext uri="{FF2B5EF4-FFF2-40B4-BE49-F238E27FC236}">
                      <a16:creationId xmlns:a16="http://schemas.microsoft.com/office/drawing/2014/main" id="{08DBCA62-D06F-EDEF-06A1-75C9F3A10CE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89">
                  <a:extLst>
                    <a:ext uri="{FF2B5EF4-FFF2-40B4-BE49-F238E27FC236}">
                      <a16:creationId xmlns:a16="http://schemas.microsoft.com/office/drawing/2014/main" id="{06032994-E77B-11A6-A7DB-F0C078DF033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a:extLst>
                <a:ext uri="{FF2B5EF4-FFF2-40B4-BE49-F238E27FC236}">
                  <a16:creationId xmlns:a16="http://schemas.microsoft.com/office/drawing/2014/main" id="{8B14A183-6F74-E90F-31AE-B35BA19C699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01" name="Group 100">
                <a:extLst>
                  <a:ext uri="{FF2B5EF4-FFF2-40B4-BE49-F238E27FC236}">
                    <a16:creationId xmlns:a16="http://schemas.microsoft.com/office/drawing/2014/main" id="{0BF97D4E-D91C-5FC3-5E31-D46860BA940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05" name="Straight Connector 104">
                  <a:extLst>
                    <a:ext uri="{FF2B5EF4-FFF2-40B4-BE49-F238E27FC236}">
                      <a16:creationId xmlns:a16="http://schemas.microsoft.com/office/drawing/2014/main" id="{D1FC6DBA-D4EB-D839-0D43-8CC49516547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65380AC-A9ED-77C8-87CB-EC7EDC77373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7" name="Rectangle 30">
                  <a:extLst>
                    <a:ext uri="{FF2B5EF4-FFF2-40B4-BE49-F238E27FC236}">
                      <a16:creationId xmlns:a16="http://schemas.microsoft.com/office/drawing/2014/main" id="{4A057B86-28DB-459D-CB0E-17A8D2353E2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30">
                  <a:extLst>
                    <a:ext uri="{FF2B5EF4-FFF2-40B4-BE49-F238E27FC236}">
                      <a16:creationId xmlns:a16="http://schemas.microsoft.com/office/drawing/2014/main" id="{B88AD41D-07C8-86F5-7BF5-94C790D160A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77FD4F43-427D-12C8-0E17-3840E97A338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3" name="Freeform: Shape 31">
                  <a:extLst>
                    <a:ext uri="{FF2B5EF4-FFF2-40B4-BE49-F238E27FC236}">
                      <a16:creationId xmlns:a16="http://schemas.microsoft.com/office/drawing/2014/main" id="{52C20785-7856-8DC3-B634-39856BBC7E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04" name="Freeform: Shape 32">
                  <a:extLst>
                    <a:ext uri="{FF2B5EF4-FFF2-40B4-BE49-F238E27FC236}">
                      <a16:creationId xmlns:a16="http://schemas.microsoft.com/office/drawing/2014/main" id="{81440AE1-2191-A55D-E304-5C4E7A6FD2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7" name="Group 6">
              <a:extLst>
                <a:ext uri="{FF2B5EF4-FFF2-40B4-BE49-F238E27FC236}">
                  <a16:creationId xmlns:a16="http://schemas.microsoft.com/office/drawing/2014/main" id="{65A6EDC0-7A42-50B6-0B6A-FC6B5CCF89F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8" name="Group 7">
                <a:extLst>
                  <a:ext uri="{FF2B5EF4-FFF2-40B4-BE49-F238E27FC236}">
                    <a16:creationId xmlns:a16="http://schemas.microsoft.com/office/drawing/2014/main" id="{3B5DB4F3-2A6D-D89F-2C1B-AAC25453532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3" name="Freeform 68">
                  <a:extLst>
                    <a:ext uri="{FF2B5EF4-FFF2-40B4-BE49-F238E27FC236}">
                      <a16:creationId xmlns:a16="http://schemas.microsoft.com/office/drawing/2014/main" id="{9DE85A21-2E89-D47D-6084-5F3E42D26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9">
                  <a:extLst>
                    <a:ext uri="{FF2B5EF4-FFF2-40B4-BE49-F238E27FC236}">
                      <a16:creationId xmlns:a16="http://schemas.microsoft.com/office/drawing/2014/main" id="{E5CC6B9E-961A-8F0A-4B21-3EDC567B76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0" name="Line 70">
                  <a:extLst>
                    <a:ext uri="{FF2B5EF4-FFF2-40B4-BE49-F238E27FC236}">
                      <a16:creationId xmlns:a16="http://schemas.microsoft.com/office/drawing/2014/main" id="{4D8CDF78-7A5A-8540-8D00-07C8963EB7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1F4A7F54-1649-09B5-B530-1E870B6A85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0" name="Freeform 68">
                  <a:extLst>
                    <a:ext uri="{FF2B5EF4-FFF2-40B4-BE49-F238E27FC236}">
                      <a16:creationId xmlns:a16="http://schemas.microsoft.com/office/drawing/2014/main" id="{830610D3-1CEE-5BD2-6DA8-CCF29709AD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9">
                  <a:extLst>
                    <a:ext uri="{FF2B5EF4-FFF2-40B4-BE49-F238E27FC236}">
                      <a16:creationId xmlns:a16="http://schemas.microsoft.com/office/drawing/2014/main" id="{019674EC-148D-A2DB-6D76-682679AEC6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Line 70">
                  <a:extLst>
                    <a:ext uri="{FF2B5EF4-FFF2-40B4-BE49-F238E27FC236}">
                      <a16:creationId xmlns:a16="http://schemas.microsoft.com/office/drawing/2014/main" id="{9359613E-31DC-1391-7C73-C028F5EDD3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31" name="Group 130">
            <a:extLst>
              <a:ext uri="{FF2B5EF4-FFF2-40B4-BE49-F238E27FC236}">
                <a16:creationId xmlns:a16="http://schemas.microsoft.com/office/drawing/2014/main" id="{3946478E-FC4D-66E4-1926-E74FB0809178}"/>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192855" y="716800"/>
            <a:ext cx="3838575" cy="5583025"/>
            <a:chOff x="199766" y="716800"/>
            <a:chExt cx="3838575" cy="5583025"/>
          </a:xfrm>
        </p:grpSpPr>
        <p:grpSp>
          <p:nvGrpSpPr>
            <p:cNvPr id="132" name="Group 131">
              <a:extLst>
                <a:ext uri="{FF2B5EF4-FFF2-40B4-BE49-F238E27FC236}">
                  <a16:creationId xmlns:a16="http://schemas.microsoft.com/office/drawing/2014/main" id="{1D60F00F-314A-856A-E9D9-6067684C27C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151" name="Freeform 64">
                <a:extLst>
                  <a:ext uri="{FF2B5EF4-FFF2-40B4-BE49-F238E27FC236}">
                    <a16:creationId xmlns:a16="http://schemas.microsoft.com/office/drawing/2014/main" id="{EEFB2243-A614-B80C-B955-D0D5FFDA7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81">
                <a:extLst>
                  <a:ext uri="{FF2B5EF4-FFF2-40B4-BE49-F238E27FC236}">
                    <a16:creationId xmlns:a16="http://schemas.microsoft.com/office/drawing/2014/main" id="{096B6BFF-3AC9-463C-CC65-558294EE22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61">
                <a:extLst>
                  <a:ext uri="{FF2B5EF4-FFF2-40B4-BE49-F238E27FC236}">
                    <a16:creationId xmlns:a16="http://schemas.microsoft.com/office/drawing/2014/main" id="{F5BCA2A8-B3F7-5696-8D09-8B8FF70570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78">
                <a:extLst>
                  <a:ext uri="{FF2B5EF4-FFF2-40B4-BE49-F238E27FC236}">
                    <a16:creationId xmlns:a16="http://schemas.microsoft.com/office/drawing/2014/main" id="{996156F6-87AD-1B4A-A47F-B0F0F8C1C4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84">
                <a:extLst>
                  <a:ext uri="{FF2B5EF4-FFF2-40B4-BE49-F238E27FC236}">
                    <a16:creationId xmlns:a16="http://schemas.microsoft.com/office/drawing/2014/main" id="{C44246DF-9D6A-125B-85A6-8DEE4C19E2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87">
                <a:extLst>
                  <a:ext uri="{FF2B5EF4-FFF2-40B4-BE49-F238E27FC236}">
                    <a16:creationId xmlns:a16="http://schemas.microsoft.com/office/drawing/2014/main" id="{3F161EC5-D40C-68DF-7A82-85AC0B2EA3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60">
                <a:extLst>
                  <a:ext uri="{FF2B5EF4-FFF2-40B4-BE49-F238E27FC236}">
                    <a16:creationId xmlns:a16="http://schemas.microsoft.com/office/drawing/2014/main" id="{E829B76D-EE03-4045-0413-F2DDF6E458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59">
                <a:extLst>
                  <a:ext uri="{FF2B5EF4-FFF2-40B4-BE49-F238E27FC236}">
                    <a16:creationId xmlns:a16="http://schemas.microsoft.com/office/drawing/2014/main" id="{4110166E-2491-A655-6879-2C149957A4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62">
                <a:extLst>
                  <a:ext uri="{FF2B5EF4-FFF2-40B4-BE49-F238E27FC236}">
                    <a16:creationId xmlns:a16="http://schemas.microsoft.com/office/drawing/2014/main" id="{797E181A-2633-1987-A6A6-9F4FF73C0C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65">
                <a:extLst>
                  <a:ext uri="{FF2B5EF4-FFF2-40B4-BE49-F238E27FC236}">
                    <a16:creationId xmlns:a16="http://schemas.microsoft.com/office/drawing/2014/main" id="{DE4F1B65-F266-5FC5-01C7-95E6AEB897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79">
                <a:extLst>
                  <a:ext uri="{FF2B5EF4-FFF2-40B4-BE49-F238E27FC236}">
                    <a16:creationId xmlns:a16="http://schemas.microsoft.com/office/drawing/2014/main" id="{E6756D0B-82C1-03ED-8CBE-BC5C6C69CA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82">
                <a:extLst>
                  <a:ext uri="{FF2B5EF4-FFF2-40B4-BE49-F238E27FC236}">
                    <a16:creationId xmlns:a16="http://schemas.microsoft.com/office/drawing/2014/main" id="{EFE48CE2-1346-3D9A-94B4-F5163CFE0F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85">
                <a:extLst>
                  <a:ext uri="{FF2B5EF4-FFF2-40B4-BE49-F238E27FC236}">
                    <a16:creationId xmlns:a16="http://schemas.microsoft.com/office/drawing/2014/main" id="{50EBE132-F118-4795-6DAB-BB5124CFD1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88">
                <a:extLst>
                  <a:ext uri="{FF2B5EF4-FFF2-40B4-BE49-F238E27FC236}">
                    <a16:creationId xmlns:a16="http://schemas.microsoft.com/office/drawing/2014/main" id="{4116EA0C-6286-94AB-D7B1-E70EBCE7D57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65" name="Group 164">
                <a:extLst>
                  <a:ext uri="{FF2B5EF4-FFF2-40B4-BE49-F238E27FC236}">
                    <a16:creationId xmlns:a16="http://schemas.microsoft.com/office/drawing/2014/main" id="{DB68DB1A-8688-C1F9-D548-F4B2C4EF2C6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66" name="Line 63">
                  <a:extLst>
                    <a:ext uri="{FF2B5EF4-FFF2-40B4-BE49-F238E27FC236}">
                      <a16:creationId xmlns:a16="http://schemas.microsoft.com/office/drawing/2014/main" id="{844587EA-6D48-3080-73F2-4D0BD8B3EA9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66">
                  <a:extLst>
                    <a:ext uri="{FF2B5EF4-FFF2-40B4-BE49-F238E27FC236}">
                      <a16:creationId xmlns:a16="http://schemas.microsoft.com/office/drawing/2014/main" id="{DC2986B4-6FB3-733A-C32F-8A25A6A61B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67">
                  <a:extLst>
                    <a:ext uri="{FF2B5EF4-FFF2-40B4-BE49-F238E27FC236}">
                      <a16:creationId xmlns:a16="http://schemas.microsoft.com/office/drawing/2014/main" id="{74CBA34B-5B4E-1893-7F95-C719EB9F2A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Line 80">
                  <a:extLst>
                    <a:ext uri="{FF2B5EF4-FFF2-40B4-BE49-F238E27FC236}">
                      <a16:creationId xmlns:a16="http://schemas.microsoft.com/office/drawing/2014/main" id="{EBB9AF3B-99F7-1CD2-B6FC-3832E31034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83">
                  <a:extLst>
                    <a:ext uri="{FF2B5EF4-FFF2-40B4-BE49-F238E27FC236}">
                      <a16:creationId xmlns:a16="http://schemas.microsoft.com/office/drawing/2014/main" id="{6BC9DC96-72AE-FC31-DCAE-AC9D9D851E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Line 86">
                  <a:extLst>
                    <a:ext uri="{FF2B5EF4-FFF2-40B4-BE49-F238E27FC236}">
                      <a16:creationId xmlns:a16="http://schemas.microsoft.com/office/drawing/2014/main" id="{ECA69BCC-FD73-270A-801C-2C75871E16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Line 89">
                  <a:extLst>
                    <a:ext uri="{FF2B5EF4-FFF2-40B4-BE49-F238E27FC236}">
                      <a16:creationId xmlns:a16="http://schemas.microsoft.com/office/drawing/2014/main" id="{B6E2338A-38B0-B990-0E5E-BBFC3555D9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3" name="Group 132">
              <a:extLst>
                <a:ext uri="{FF2B5EF4-FFF2-40B4-BE49-F238E27FC236}">
                  <a16:creationId xmlns:a16="http://schemas.microsoft.com/office/drawing/2014/main" id="{FE17FF2C-4E8C-DCC0-047C-72850556294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43" name="Group 142">
                <a:extLst>
                  <a:ext uri="{FF2B5EF4-FFF2-40B4-BE49-F238E27FC236}">
                    <a16:creationId xmlns:a16="http://schemas.microsoft.com/office/drawing/2014/main" id="{B9838957-E766-2286-F0E0-E8AA64CF82F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7" name="Straight Connector 146">
                  <a:extLst>
                    <a:ext uri="{FF2B5EF4-FFF2-40B4-BE49-F238E27FC236}">
                      <a16:creationId xmlns:a16="http://schemas.microsoft.com/office/drawing/2014/main" id="{6004B92B-95CD-6CB7-1293-CA5AEFF1FF1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65ED323-24D6-AF71-2276-B69E499F1BC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9" name="Rectangle 30">
                  <a:extLst>
                    <a:ext uri="{FF2B5EF4-FFF2-40B4-BE49-F238E27FC236}">
                      <a16:creationId xmlns:a16="http://schemas.microsoft.com/office/drawing/2014/main" id="{7AB49ECD-07D1-906C-28BA-1F05904E2D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30">
                  <a:extLst>
                    <a:ext uri="{FF2B5EF4-FFF2-40B4-BE49-F238E27FC236}">
                      <a16:creationId xmlns:a16="http://schemas.microsoft.com/office/drawing/2014/main" id="{553F1C08-09C1-09DC-DE9F-6744606EBAA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2E9293D8-3769-FF38-84B1-27DB4537DC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5" name="Freeform: Shape 73">
                  <a:extLst>
                    <a:ext uri="{FF2B5EF4-FFF2-40B4-BE49-F238E27FC236}">
                      <a16:creationId xmlns:a16="http://schemas.microsoft.com/office/drawing/2014/main" id="{27277C88-78C8-3D7B-2052-2C25C90B5F0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46" name="Freeform: Shape 74">
                  <a:extLst>
                    <a:ext uri="{FF2B5EF4-FFF2-40B4-BE49-F238E27FC236}">
                      <a16:creationId xmlns:a16="http://schemas.microsoft.com/office/drawing/2014/main" id="{A03A0507-C0B1-3923-F407-64C405A1EE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34" name="Group 133">
              <a:extLst>
                <a:ext uri="{FF2B5EF4-FFF2-40B4-BE49-F238E27FC236}">
                  <a16:creationId xmlns:a16="http://schemas.microsoft.com/office/drawing/2014/main" id="{A83717D6-6455-C96D-C84D-4DD40D033B0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35" name="Group 134">
                <a:extLst>
                  <a:ext uri="{FF2B5EF4-FFF2-40B4-BE49-F238E27FC236}">
                    <a16:creationId xmlns:a16="http://schemas.microsoft.com/office/drawing/2014/main" id="{21B31963-9DBB-A1AE-5A1A-1452346EDE9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40" name="Freeform 139">
                  <a:extLst>
                    <a:ext uri="{FF2B5EF4-FFF2-40B4-BE49-F238E27FC236}">
                      <a16:creationId xmlns:a16="http://schemas.microsoft.com/office/drawing/2014/main" id="{57F78BA3-3C6D-8527-6C85-ED42569040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40">
                  <a:extLst>
                    <a:ext uri="{FF2B5EF4-FFF2-40B4-BE49-F238E27FC236}">
                      <a16:creationId xmlns:a16="http://schemas.microsoft.com/office/drawing/2014/main" id="{456098A8-1060-236A-C045-A611747D161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2" name="Line 70">
                  <a:extLst>
                    <a:ext uri="{FF2B5EF4-FFF2-40B4-BE49-F238E27FC236}">
                      <a16:creationId xmlns:a16="http://schemas.microsoft.com/office/drawing/2014/main" id="{1C2D33BD-7FD1-294B-C535-96CD85DC15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6" name="Group 135">
                <a:extLst>
                  <a:ext uri="{FF2B5EF4-FFF2-40B4-BE49-F238E27FC236}">
                    <a16:creationId xmlns:a16="http://schemas.microsoft.com/office/drawing/2014/main" id="{E53D121D-AF5C-0FF1-C315-E1BF2A4B74B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37" name="Freeform 68">
                  <a:extLst>
                    <a:ext uri="{FF2B5EF4-FFF2-40B4-BE49-F238E27FC236}">
                      <a16:creationId xmlns:a16="http://schemas.microsoft.com/office/drawing/2014/main" id="{09CA641D-FF7D-A8A7-1CB3-54C7EAA385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69">
                  <a:extLst>
                    <a:ext uri="{FF2B5EF4-FFF2-40B4-BE49-F238E27FC236}">
                      <a16:creationId xmlns:a16="http://schemas.microsoft.com/office/drawing/2014/main" id="{46F838EF-F6A4-4AAF-A6C2-14960D5010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9" name="Line 70">
                  <a:extLst>
                    <a:ext uri="{FF2B5EF4-FFF2-40B4-BE49-F238E27FC236}">
                      <a16:creationId xmlns:a16="http://schemas.microsoft.com/office/drawing/2014/main" id="{76814A78-39E8-6256-E17E-48050A16E2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173" name="Straight Connector 172">
            <a:extLst>
              <a:ext uri="{FF2B5EF4-FFF2-40B4-BE49-F238E27FC236}">
                <a16:creationId xmlns:a16="http://schemas.microsoft.com/office/drawing/2014/main" id="{E369360A-8DA6-B37A-CF0E-7DF617B2715C}"/>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826000" y="347189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215640" y="1796175"/>
            <a:ext cx="5760720" cy="1414091"/>
          </a:xfrm>
        </p:spPr>
        <p:txBody>
          <a:bodyPr anchor="b"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621280" y="3689939"/>
            <a:ext cx="6949440" cy="2790825"/>
          </a:xfrm>
        </p:spPr>
        <p:txBody>
          <a:bodyPr anchor="t" anchorCtr="0">
            <a:normAutofit/>
          </a:bodyPr>
          <a:lstStyle>
            <a:lvl1pPr algn="ctr">
              <a:defRPr sz="4000"/>
            </a:lvl1pPr>
          </a:lstStyle>
          <a:p>
            <a:r>
              <a:rPr lang="en-US"/>
              <a:t>Click to edit Master title style</a:t>
            </a:r>
          </a:p>
        </p:txBody>
      </p:sp>
    </p:spTree>
    <p:extLst>
      <p:ext uri="{BB962C8B-B14F-4D97-AF65-F5344CB8AC3E}">
        <p14:creationId xmlns:p14="http://schemas.microsoft.com/office/powerpoint/2010/main" val="329435288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96D1AEC-51B3-9FC8-27B9-1A441AB4A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3063240"/>
            <a:ext cx="12188952" cy="379476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57200" y="3520440"/>
            <a:ext cx="11274552" cy="2880360"/>
          </a:xfrm>
          <a:blipFill>
            <a:blip r:embed="rId2">
              <a:alphaModFix amt="60000"/>
            </a:blip>
            <a:stretch>
              <a:fillRect/>
            </a:stretch>
          </a:blipFill>
        </p:spPr>
        <p:txBody>
          <a:bodyPr/>
          <a:lstStyle/>
          <a:p>
            <a:r>
              <a:rPr lang="en-US"/>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65760" y="59778"/>
            <a:ext cx="3494314" cy="365125"/>
          </a:xfrm>
        </p:spPr>
        <p:txBody>
          <a:bodyPr/>
          <a:lstStyle/>
          <a:p>
            <a:fld id="{9128053F-E531-4885-B604-CF1A6DEEE405}" type="datetime1">
              <a:rPr lang="en-US" smtClean="0"/>
              <a:t>6/22/2025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a:p>
        </p:txBody>
      </p:sp>
      <p:cxnSp>
        <p:nvCxnSpPr>
          <p:cNvPr id="3" name="Straight Connector 2">
            <a:extLst>
              <a:ext uri="{FF2B5EF4-FFF2-40B4-BE49-F238E27FC236}">
                <a16:creationId xmlns:a16="http://schemas.microsoft.com/office/drawing/2014/main" id="{4D94CBCF-A933-CF27-CF1D-79FAEAC3CC93}"/>
              </a:ext>
            </a:extLst>
          </p:cNvPr>
          <p:cNvCxnSpPr>
            <a:cxnSpLocks/>
          </p:cNvCxnSpPr>
          <p:nvPr/>
        </p:nvCxnSpPr>
        <p:spPr>
          <a:xfrm rot="16200000" flipH="1">
            <a:off x="3417318" y="151643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41920" cy="2240280"/>
          </a:xfrm>
        </p:spPr>
        <p:txBody>
          <a:bodyPr>
            <a:noAutofit/>
          </a:bodyPr>
          <a:lstStyle>
            <a:lvl1pPr marL="285750" indent="-285750">
              <a:buFont typeface="Arial" panose="020B0604020202020204" pitchFamily="34" charset="0"/>
              <a:buChar char="•"/>
              <a:defRPr sz="1800"/>
            </a:lvl1pPr>
            <a:lvl2pPr marL="228600" indent="0">
              <a:buFont typeface="Arial" panose="020B0604020202020204" pitchFamily="34" charset="0"/>
              <a:buNone/>
              <a:defRPr sz="1800"/>
            </a:lvl2pPr>
            <a:lvl3pPr marL="742950" indent="-285750">
              <a:buFont typeface="Arial" panose="020B0604020202020204" pitchFamily="34" charset="0"/>
              <a:buChar char="•"/>
              <a:defRPr sz="1800"/>
            </a:lvl3pPr>
            <a:lvl4pPr marL="685800" indent="0">
              <a:buFont typeface="Arial" panose="020B0604020202020204" pitchFamily="34" charset="0"/>
              <a:buNone/>
              <a:defRPr sz="1800"/>
            </a:lvl4pPr>
            <a:lvl5pPr marL="1085850" indent="-17145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561425"/>
            <a:ext cx="2953618" cy="1892808"/>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7281609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hoto 1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0A7ADA-6DDB-615E-48EB-949B0F1687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551" y="1828800"/>
            <a:ext cx="6446521" cy="4425696"/>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1246" y="2119231"/>
            <a:ext cx="5940554" cy="3878798"/>
          </a:xfrm>
          <a:blipFill>
            <a:blip r:embed="rId2">
              <a:alphaModFix amt="60000"/>
            </a:blip>
            <a:stretch>
              <a:fillRect/>
            </a:stretch>
          </a:blipFill>
        </p:spPr>
        <p:txBody>
          <a:bodyPr/>
          <a:lstStyle/>
          <a:p>
            <a:r>
              <a:rPr lang="en-US"/>
              <a:t>Click icon to add picture</a:t>
            </a:r>
          </a:p>
        </p:txBody>
      </p:sp>
      <p:sp>
        <p:nvSpPr>
          <p:cNvPr id="4" name="Date Placeholder 3">
            <a:extLst>
              <a:ext uri="{FF2B5EF4-FFF2-40B4-BE49-F238E27FC236}">
                <a16:creationId xmlns:a16="http://schemas.microsoft.com/office/drawing/2014/main" id="{D88569A4-CD57-DE0E-989A-46904C4A8BD5}"/>
              </a:ext>
            </a:extLst>
          </p:cNvPr>
          <p:cNvSpPr>
            <a:spLocks noGrp="1"/>
          </p:cNvSpPr>
          <p:nvPr>
            <p:ph type="dt" sz="half" idx="15"/>
          </p:nvPr>
        </p:nvSpPr>
        <p:spPr/>
        <p:txBody>
          <a:bodyPr/>
          <a:lstStyle/>
          <a:p>
            <a:r>
              <a:rPr lang="en-US"/>
              <a:t>20XX</a:t>
            </a:r>
          </a:p>
        </p:txBody>
      </p:sp>
      <p:sp>
        <p:nvSpPr>
          <p:cNvPr id="9" name="Footer Placeholder 8">
            <a:extLst>
              <a:ext uri="{FF2B5EF4-FFF2-40B4-BE49-F238E27FC236}">
                <a16:creationId xmlns:a16="http://schemas.microsoft.com/office/drawing/2014/main" id="{4AFA4BAD-8236-627C-D9C6-1A43338B156B}"/>
              </a:ext>
            </a:extLst>
          </p:cNvPr>
          <p:cNvSpPr>
            <a:spLocks noGrp="1"/>
          </p:cNvSpPr>
          <p:nvPr>
            <p:ph type="ftr" sz="quarter" idx="16"/>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0656E035-9846-E7A8-2534-940C5FE6CA97}"/>
              </a:ext>
            </a:extLst>
          </p:cNvPr>
          <p:cNvSpPr>
            <a:spLocks noGrp="1"/>
          </p:cNvSpPr>
          <p:nvPr>
            <p:ph type="sldNum" sz="quarter" idx="17"/>
          </p:nvPr>
        </p:nvSpPr>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562088" y="1828800"/>
            <a:ext cx="402336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Tree>
    <p:extLst>
      <p:ext uri="{BB962C8B-B14F-4D97-AF65-F5344CB8AC3E}">
        <p14:creationId xmlns:p14="http://schemas.microsoft.com/office/powerpoint/2010/main" val="31342522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Photo 1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4C27A1-D51A-26F7-784B-7011C313C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552" y="2290889"/>
            <a:ext cx="4672584" cy="4018471"/>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11715" y="2522754"/>
            <a:ext cx="4262258" cy="3554740"/>
          </a:xfrm>
          <a:blipFill>
            <a:blip r:embed="rId2">
              <a:alphaModFix amt="60000"/>
            </a:blip>
            <a:stretch>
              <a:fillRect/>
            </a:stretch>
          </a:blipFill>
        </p:spPr>
        <p:txBody>
          <a:bodyPr/>
          <a:lstStyle/>
          <a:p>
            <a:r>
              <a:rPr lang="en-US"/>
              <a:t>Click icon to add picture</a:t>
            </a:r>
          </a:p>
        </p:txBody>
      </p:sp>
      <p:sp>
        <p:nvSpPr>
          <p:cNvPr id="4" name="Date Placeholder 3">
            <a:extLst>
              <a:ext uri="{FF2B5EF4-FFF2-40B4-BE49-F238E27FC236}">
                <a16:creationId xmlns:a16="http://schemas.microsoft.com/office/drawing/2014/main" id="{73B28336-732C-B772-FE66-789B2E8B2EA7}"/>
              </a:ext>
            </a:extLst>
          </p:cNvPr>
          <p:cNvSpPr>
            <a:spLocks noGrp="1"/>
          </p:cNvSpPr>
          <p:nvPr>
            <p:ph type="dt" sz="half" idx="15"/>
          </p:nvPr>
        </p:nvSpPr>
        <p:spPr/>
        <p:txBody>
          <a:bodyPr/>
          <a:lstStyle/>
          <a:p>
            <a:r>
              <a:rPr lang="en-US"/>
              <a:t>20XX</a:t>
            </a:r>
          </a:p>
        </p:txBody>
      </p:sp>
      <p:sp>
        <p:nvSpPr>
          <p:cNvPr id="9" name="Footer Placeholder 8">
            <a:extLst>
              <a:ext uri="{FF2B5EF4-FFF2-40B4-BE49-F238E27FC236}">
                <a16:creationId xmlns:a16="http://schemas.microsoft.com/office/drawing/2014/main" id="{159A2ACA-991D-927B-6956-D60D271FADEA}"/>
              </a:ext>
            </a:extLst>
          </p:cNvPr>
          <p:cNvSpPr>
            <a:spLocks noGrp="1"/>
          </p:cNvSpPr>
          <p:nvPr>
            <p:ph type="ftr" sz="quarter" idx="16"/>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9028F989-762D-DA17-A8D6-3F823EFC262B}"/>
              </a:ext>
            </a:extLst>
          </p:cNvPr>
          <p:cNvSpPr>
            <a:spLocks noGrp="1"/>
          </p:cNvSpPr>
          <p:nvPr>
            <p:ph type="sldNum" sz="quarter" idx="17"/>
          </p:nvPr>
        </p:nvSpPr>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34277826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Photo 1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87D7DA7-35F5-1789-6D32-6BAE859C5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648" y="2290889"/>
            <a:ext cx="3609049" cy="4018471"/>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86494" y="2506159"/>
            <a:ext cx="3252106" cy="3633384"/>
          </a:xfrm>
          <a:blipFill>
            <a:blip r:embed="rId2">
              <a:alphaModFix amt="60000"/>
            </a:blip>
            <a:stretch>
              <a:fillRect/>
            </a:stretch>
          </a:blipFill>
        </p:spPr>
        <p:txBody>
          <a:bodyPr/>
          <a:lstStyle/>
          <a:p>
            <a:r>
              <a:rPr lang="en-US"/>
              <a:t>Click icon to add picture</a:t>
            </a:r>
          </a:p>
        </p:txBody>
      </p:sp>
      <p:sp>
        <p:nvSpPr>
          <p:cNvPr id="4" name="Date Placeholder 3">
            <a:extLst>
              <a:ext uri="{FF2B5EF4-FFF2-40B4-BE49-F238E27FC236}">
                <a16:creationId xmlns:a16="http://schemas.microsoft.com/office/drawing/2014/main" id="{9ED28694-7D64-1F44-AF2D-177976C093D5}"/>
              </a:ext>
            </a:extLst>
          </p:cNvPr>
          <p:cNvSpPr>
            <a:spLocks noGrp="1"/>
          </p:cNvSpPr>
          <p:nvPr>
            <p:ph type="dt" sz="half" idx="15"/>
          </p:nvPr>
        </p:nvSpPr>
        <p:spPr/>
        <p:txBody>
          <a:bodyPr/>
          <a:lstStyle/>
          <a:p>
            <a:r>
              <a:rPr lang="en-US"/>
              <a:t>20XX</a:t>
            </a:r>
          </a:p>
        </p:txBody>
      </p:sp>
      <p:sp>
        <p:nvSpPr>
          <p:cNvPr id="9" name="Footer Placeholder 8">
            <a:extLst>
              <a:ext uri="{FF2B5EF4-FFF2-40B4-BE49-F238E27FC236}">
                <a16:creationId xmlns:a16="http://schemas.microsoft.com/office/drawing/2014/main" id="{8F52768B-3821-B69D-A4A6-CAEF9F920EE4}"/>
              </a:ext>
            </a:extLst>
          </p:cNvPr>
          <p:cNvSpPr>
            <a:spLocks noGrp="1"/>
          </p:cNvSpPr>
          <p:nvPr>
            <p:ph type="ftr" sz="quarter" idx="16"/>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FA7CFB48-CF4C-6E4B-ECFA-E35B14CFEBB8}"/>
              </a:ext>
            </a:extLst>
          </p:cNvPr>
          <p:cNvSpPr>
            <a:spLocks noGrp="1"/>
          </p:cNvSpPr>
          <p:nvPr>
            <p:ph type="sldNum" sz="quarter" idx="17"/>
          </p:nvPr>
        </p:nvSpPr>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42784006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F1F4F7E4-05E1-27B6-53C2-9C74421F3849}"/>
              </a:ext>
            </a:extLst>
          </p:cNvPr>
          <p:cNvGrpSpPr/>
          <p:nvPr/>
        </p:nvGrpSpPr>
        <p:grpSpPr>
          <a:xfrm flipH="1">
            <a:off x="8353425" y="531607"/>
            <a:ext cx="3838575" cy="6520778"/>
            <a:chOff x="192855" y="531607"/>
            <a:chExt cx="3838575" cy="6520778"/>
          </a:xfrm>
        </p:grpSpPr>
        <p:grpSp>
          <p:nvGrpSpPr>
            <p:cNvPr id="7" name="Group 6">
              <a:extLst>
                <a:ext uri="{FF2B5EF4-FFF2-40B4-BE49-F238E27FC236}">
                  <a16:creationId xmlns:a16="http://schemas.microsoft.com/office/drawing/2014/main" id="{C89BECBF-1A9C-0758-A676-813BD4A28B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8" name="Freeform 64">
                <a:extLst>
                  <a:ext uri="{FF2B5EF4-FFF2-40B4-BE49-F238E27FC236}">
                    <a16:creationId xmlns:a16="http://schemas.microsoft.com/office/drawing/2014/main" id="{8ABDE2BC-7B3E-9174-6F06-05CE8B0285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1">
                <a:extLst>
                  <a:ext uri="{FF2B5EF4-FFF2-40B4-BE49-F238E27FC236}">
                    <a16:creationId xmlns:a16="http://schemas.microsoft.com/office/drawing/2014/main" id="{EA7E8671-1079-974B-3D4D-1DFE2F2887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1">
                <a:extLst>
                  <a:ext uri="{FF2B5EF4-FFF2-40B4-BE49-F238E27FC236}">
                    <a16:creationId xmlns:a16="http://schemas.microsoft.com/office/drawing/2014/main" id="{21EC18A4-4E95-DB09-AD50-EDA26D6D0D7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1D0781FB-971A-8F0E-EEBC-D06F35EB4B9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84">
                <a:extLst>
                  <a:ext uri="{FF2B5EF4-FFF2-40B4-BE49-F238E27FC236}">
                    <a16:creationId xmlns:a16="http://schemas.microsoft.com/office/drawing/2014/main" id="{AB692BF1-4DC7-CEA1-F9E8-A07CC63AD7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87">
                <a:extLst>
                  <a:ext uri="{FF2B5EF4-FFF2-40B4-BE49-F238E27FC236}">
                    <a16:creationId xmlns:a16="http://schemas.microsoft.com/office/drawing/2014/main" id="{478C5AB6-C28A-67BE-D6D5-8FE96480B8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0">
                <a:extLst>
                  <a:ext uri="{FF2B5EF4-FFF2-40B4-BE49-F238E27FC236}">
                    <a16:creationId xmlns:a16="http://schemas.microsoft.com/office/drawing/2014/main" id="{E439BC9B-7452-2541-59FD-BDD51423B7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9">
                <a:extLst>
                  <a:ext uri="{FF2B5EF4-FFF2-40B4-BE49-F238E27FC236}">
                    <a16:creationId xmlns:a16="http://schemas.microsoft.com/office/drawing/2014/main" id="{96B6A60F-48E8-B003-FB5F-CC538F4637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2">
                <a:extLst>
                  <a:ext uri="{FF2B5EF4-FFF2-40B4-BE49-F238E27FC236}">
                    <a16:creationId xmlns:a16="http://schemas.microsoft.com/office/drawing/2014/main" id="{8A959F80-A288-02F2-6F1C-EC0306954C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5">
                <a:extLst>
                  <a:ext uri="{FF2B5EF4-FFF2-40B4-BE49-F238E27FC236}">
                    <a16:creationId xmlns:a16="http://schemas.microsoft.com/office/drawing/2014/main" id="{A0717ABC-1419-6004-3362-93FDEF96F1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9">
                <a:extLst>
                  <a:ext uri="{FF2B5EF4-FFF2-40B4-BE49-F238E27FC236}">
                    <a16:creationId xmlns:a16="http://schemas.microsoft.com/office/drawing/2014/main" id="{519D4511-18BE-1730-6C51-57407FB88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82">
                <a:extLst>
                  <a:ext uri="{FF2B5EF4-FFF2-40B4-BE49-F238E27FC236}">
                    <a16:creationId xmlns:a16="http://schemas.microsoft.com/office/drawing/2014/main" id="{FDEF232D-82DB-A465-0353-A3074482F4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5">
                <a:extLst>
                  <a:ext uri="{FF2B5EF4-FFF2-40B4-BE49-F238E27FC236}">
                    <a16:creationId xmlns:a16="http://schemas.microsoft.com/office/drawing/2014/main" id="{E3AC6FF2-7930-6ACB-D10F-9FBC13B67B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0">
                <a:extLst>
                  <a:ext uri="{FF2B5EF4-FFF2-40B4-BE49-F238E27FC236}">
                    <a16:creationId xmlns:a16="http://schemas.microsoft.com/office/drawing/2014/main" id="{C7AA1E25-292F-8243-E538-0BF8AF9DEAB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22" name="Group 21">
                <a:extLst>
                  <a:ext uri="{FF2B5EF4-FFF2-40B4-BE49-F238E27FC236}">
                    <a16:creationId xmlns:a16="http://schemas.microsoft.com/office/drawing/2014/main" id="{972B55F9-7DED-2444-6DA8-9E45CD60FC2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3" name="Line 63">
                  <a:extLst>
                    <a:ext uri="{FF2B5EF4-FFF2-40B4-BE49-F238E27FC236}">
                      <a16:creationId xmlns:a16="http://schemas.microsoft.com/office/drawing/2014/main" id="{BC0D2F1D-540F-CF8A-CEE9-72A7DE7F4C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66">
                  <a:extLst>
                    <a:ext uri="{FF2B5EF4-FFF2-40B4-BE49-F238E27FC236}">
                      <a16:creationId xmlns:a16="http://schemas.microsoft.com/office/drawing/2014/main" id="{974E4644-7D85-935B-85CB-2C1BB4D7F3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67">
                  <a:extLst>
                    <a:ext uri="{FF2B5EF4-FFF2-40B4-BE49-F238E27FC236}">
                      <a16:creationId xmlns:a16="http://schemas.microsoft.com/office/drawing/2014/main" id="{AFD6BE58-E3B9-05DC-DA43-E5C84C1CAB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80">
                  <a:extLst>
                    <a:ext uri="{FF2B5EF4-FFF2-40B4-BE49-F238E27FC236}">
                      <a16:creationId xmlns:a16="http://schemas.microsoft.com/office/drawing/2014/main" id="{02C01F09-224B-D53A-919A-372800B101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83">
                  <a:extLst>
                    <a:ext uri="{FF2B5EF4-FFF2-40B4-BE49-F238E27FC236}">
                      <a16:creationId xmlns:a16="http://schemas.microsoft.com/office/drawing/2014/main" id="{34A78904-8103-CA0F-FED1-2A7C423560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86">
                  <a:extLst>
                    <a:ext uri="{FF2B5EF4-FFF2-40B4-BE49-F238E27FC236}">
                      <a16:creationId xmlns:a16="http://schemas.microsoft.com/office/drawing/2014/main" id="{00375312-7B64-A19A-4ED0-B8AB37EC25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89">
                  <a:extLst>
                    <a:ext uri="{FF2B5EF4-FFF2-40B4-BE49-F238E27FC236}">
                      <a16:creationId xmlns:a16="http://schemas.microsoft.com/office/drawing/2014/main" id="{DB28D0CF-EBB2-3074-198F-E613B7819E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 name="Group 29">
              <a:extLst>
                <a:ext uri="{FF2B5EF4-FFF2-40B4-BE49-F238E27FC236}">
                  <a16:creationId xmlns:a16="http://schemas.microsoft.com/office/drawing/2014/main" id="{C2264FCD-3C39-0B1A-5069-8264EAABCFE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31" name="Freeform 64">
                <a:extLst>
                  <a:ext uri="{FF2B5EF4-FFF2-40B4-BE49-F238E27FC236}">
                    <a16:creationId xmlns:a16="http://schemas.microsoft.com/office/drawing/2014/main" id="{EFBE4CF9-B25E-912B-9955-F34C8F3C82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81">
                <a:extLst>
                  <a:ext uri="{FF2B5EF4-FFF2-40B4-BE49-F238E27FC236}">
                    <a16:creationId xmlns:a16="http://schemas.microsoft.com/office/drawing/2014/main" id="{2AD04C39-FFC8-477D-4D81-B05F76333B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61">
                <a:extLst>
                  <a:ext uri="{FF2B5EF4-FFF2-40B4-BE49-F238E27FC236}">
                    <a16:creationId xmlns:a16="http://schemas.microsoft.com/office/drawing/2014/main" id="{2229848F-3A98-6596-2614-1B3887E7774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78">
                <a:extLst>
                  <a:ext uri="{FF2B5EF4-FFF2-40B4-BE49-F238E27FC236}">
                    <a16:creationId xmlns:a16="http://schemas.microsoft.com/office/drawing/2014/main" id="{E5BBCA3A-7612-B954-A4BF-36B0EEB8CC9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84">
                <a:extLst>
                  <a:ext uri="{FF2B5EF4-FFF2-40B4-BE49-F238E27FC236}">
                    <a16:creationId xmlns:a16="http://schemas.microsoft.com/office/drawing/2014/main" id="{E77DCB59-784B-7F10-50CC-E49BD3EE9DA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7">
                <a:extLst>
                  <a:ext uri="{FF2B5EF4-FFF2-40B4-BE49-F238E27FC236}">
                    <a16:creationId xmlns:a16="http://schemas.microsoft.com/office/drawing/2014/main" id="{473B9B45-D810-0A11-F06A-6F5DEF2775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60">
                <a:extLst>
                  <a:ext uri="{FF2B5EF4-FFF2-40B4-BE49-F238E27FC236}">
                    <a16:creationId xmlns:a16="http://schemas.microsoft.com/office/drawing/2014/main" id="{D7D4C1DE-29D6-272D-C2E1-51EACFB4B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59">
                <a:extLst>
                  <a:ext uri="{FF2B5EF4-FFF2-40B4-BE49-F238E27FC236}">
                    <a16:creationId xmlns:a16="http://schemas.microsoft.com/office/drawing/2014/main" id="{23CD0435-7219-30FF-A8CC-3CE188DBC2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62">
                <a:extLst>
                  <a:ext uri="{FF2B5EF4-FFF2-40B4-BE49-F238E27FC236}">
                    <a16:creationId xmlns:a16="http://schemas.microsoft.com/office/drawing/2014/main" id="{E8BDF302-833E-7501-A270-414811887C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65">
                <a:extLst>
                  <a:ext uri="{FF2B5EF4-FFF2-40B4-BE49-F238E27FC236}">
                    <a16:creationId xmlns:a16="http://schemas.microsoft.com/office/drawing/2014/main" id="{CF148C60-5741-8037-1BB4-29838E2D2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79">
                <a:extLst>
                  <a:ext uri="{FF2B5EF4-FFF2-40B4-BE49-F238E27FC236}">
                    <a16:creationId xmlns:a16="http://schemas.microsoft.com/office/drawing/2014/main" id="{C6FD63F9-C043-923A-1E06-52778E5B92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82">
                <a:extLst>
                  <a:ext uri="{FF2B5EF4-FFF2-40B4-BE49-F238E27FC236}">
                    <a16:creationId xmlns:a16="http://schemas.microsoft.com/office/drawing/2014/main" id="{F6621320-8BCA-E796-6487-175F298B05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85">
                <a:extLst>
                  <a:ext uri="{FF2B5EF4-FFF2-40B4-BE49-F238E27FC236}">
                    <a16:creationId xmlns:a16="http://schemas.microsoft.com/office/drawing/2014/main" id="{37A8F4C3-5376-9E16-1D5B-5AAADF7DCBC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88">
                <a:extLst>
                  <a:ext uri="{FF2B5EF4-FFF2-40B4-BE49-F238E27FC236}">
                    <a16:creationId xmlns:a16="http://schemas.microsoft.com/office/drawing/2014/main" id="{4599E9F5-BF42-6F8E-D899-38584CBA191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5" name="Group 44">
                <a:extLst>
                  <a:ext uri="{FF2B5EF4-FFF2-40B4-BE49-F238E27FC236}">
                    <a16:creationId xmlns:a16="http://schemas.microsoft.com/office/drawing/2014/main" id="{FED79FB2-0788-DFDB-C475-81232281D63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6" name="Line 63">
                  <a:extLst>
                    <a:ext uri="{FF2B5EF4-FFF2-40B4-BE49-F238E27FC236}">
                      <a16:creationId xmlns:a16="http://schemas.microsoft.com/office/drawing/2014/main" id="{5C331317-ED00-F9F7-6720-064047D8A8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66">
                  <a:extLst>
                    <a:ext uri="{FF2B5EF4-FFF2-40B4-BE49-F238E27FC236}">
                      <a16:creationId xmlns:a16="http://schemas.microsoft.com/office/drawing/2014/main" id="{483050E9-01E4-8FA9-E127-3E17038E1E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67">
                  <a:extLst>
                    <a:ext uri="{FF2B5EF4-FFF2-40B4-BE49-F238E27FC236}">
                      <a16:creationId xmlns:a16="http://schemas.microsoft.com/office/drawing/2014/main" id="{3C9378DE-4F59-7E52-0E86-9720FC732E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80">
                  <a:extLst>
                    <a:ext uri="{FF2B5EF4-FFF2-40B4-BE49-F238E27FC236}">
                      <a16:creationId xmlns:a16="http://schemas.microsoft.com/office/drawing/2014/main" id="{65516588-0D39-3649-BB3D-E846BBCA028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83">
                  <a:extLst>
                    <a:ext uri="{FF2B5EF4-FFF2-40B4-BE49-F238E27FC236}">
                      <a16:creationId xmlns:a16="http://schemas.microsoft.com/office/drawing/2014/main" id="{659539D3-E413-19AD-C3C0-F0D57DAF94F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86">
                  <a:extLst>
                    <a:ext uri="{FF2B5EF4-FFF2-40B4-BE49-F238E27FC236}">
                      <a16:creationId xmlns:a16="http://schemas.microsoft.com/office/drawing/2014/main" id="{BBA811BF-710F-2DA9-A574-7F99B24C2D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89">
                  <a:extLst>
                    <a:ext uri="{FF2B5EF4-FFF2-40B4-BE49-F238E27FC236}">
                      <a16:creationId xmlns:a16="http://schemas.microsoft.com/office/drawing/2014/main" id="{93C7D0C1-372C-27E5-F393-29B5693DAA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54" name="Date Placeholder 53">
            <a:extLst>
              <a:ext uri="{FF2B5EF4-FFF2-40B4-BE49-F238E27FC236}">
                <a16:creationId xmlns:a16="http://schemas.microsoft.com/office/drawing/2014/main" id="{1DB15F36-C680-A151-C119-2D066B6E288D}"/>
              </a:ext>
            </a:extLst>
          </p:cNvPr>
          <p:cNvSpPr>
            <a:spLocks noGrp="1"/>
          </p:cNvSpPr>
          <p:nvPr>
            <p:ph type="dt" sz="half" idx="10"/>
          </p:nvPr>
        </p:nvSpPr>
        <p:spPr/>
        <p:txBody>
          <a:bodyPr/>
          <a:lstStyle/>
          <a:p>
            <a:r>
              <a:rPr lang="en-US"/>
              <a:t>20XX</a:t>
            </a:r>
          </a:p>
        </p:txBody>
      </p:sp>
      <p:sp>
        <p:nvSpPr>
          <p:cNvPr id="55" name="Footer Placeholder 54">
            <a:extLst>
              <a:ext uri="{FF2B5EF4-FFF2-40B4-BE49-F238E27FC236}">
                <a16:creationId xmlns:a16="http://schemas.microsoft.com/office/drawing/2014/main" id="{1DB86934-6530-5D69-8A03-CEFC5EA4526E}"/>
              </a:ext>
            </a:extLst>
          </p:cNvPr>
          <p:cNvSpPr>
            <a:spLocks noGrp="1"/>
          </p:cNvSpPr>
          <p:nvPr>
            <p:ph type="ftr" sz="quarter" idx="11"/>
          </p:nvPr>
        </p:nvSpPr>
        <p:spPr/>
        <p:txBody>
          <a:bodyPr/>
          <a:lstStyle/>
          <a:p>
            <a:r>
              <a:rPr lang="en-US"/>
              <a:t>Sample Footer Text</a:t>
            </a:r>
          </a:p>
        </p:txBody>
      </p:sp>
      <p:sp>
        <p:nvSpPr>
          <p:cNvPr id="56" name="Slide Number Placeholder 55">
            <a:extLst>
              <a:ext uri="{FF2B5EF4-FFF2-40B4-BE49-F238E27FC236}">
                <a16:creationId xmlns:a16="http://schemas.microsoft.com/office/drawing/2014/main" id="{E4915EA5-4E36-5A56-77BA-6CB844FBF74B}"/>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4" y="4937760"/>
            <a:ext cx="6035040" cy="1371600"/>
          </a:xfrm>
        </p:spPr>
        <p:txBody>
          <a:bodyPr anchor="t">
            <a:normAutofit/>
          </a:bodyPr>
          <a:lstStyle>
            <a:lvl1pPr marL="0" indent="0" algn="l">
              <a:lnSpc>
                <a:spcPct val="100000"/>
              </a:lnSpc>
              <a:buNone/>
              <a:defRPr sz="200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9496" y="566928"/>
            <a:ext cx="8120136" cy="4334256"/>
          </a:xfrm>
        </p:spPr>
        <p:txBody>
          <a:bodyPr anchor="b">
            <a:normAutofit/>
          </a:bodyPr>
          <a:lstStyle>
            <a:lvl1pPr algn="l">
              <a:defRPr sz="23200">
                <a:solidFill>
                  <a:schemeClr val="tx1">
                    <a:lumMod val="75000"/>
                    <a:lumOff val="25000"/>
                  </a:schemeClr>
                </a:solidFill>
              </a:defRPr>
            </a:lvl1pPr>
          </a:lstStyle>
          <a:p>
            <a:r>
              <a:rPr lang="en-US"/>
              <a:t>##%</a:t>
            </a:r>
          </a:p>
        </p:txBody>
      </p:sp>
    </p:spTree>
    <p:extLst>
      <p:ext uri="{BB962C8B-B14F-4D97-AF65-F5344CB8AC3E}">
        <p14:creationId xmlns:p14="http://schemas.microsoft.com/office/powerpoint/2010/main" val="9395163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949C98F-6061-4334-616E-EA7E1A12A1F8}"/>
              </a:ext>
            </a:extLst>
          </p:cNvPr>
          <p:cNvGrpSpPr/>
          <p:nvPr/>
        </p:nvGrpSpPr>
        <p:grpSpPr>
          <a:xfrm rot="2700000">
            <a:off x="10127693" y="4178240"/>
            <a:ext cx="633413" cy="1862138"/>
            <a:chOff x="5959192" y="333389"/>
            <a:chExt cx="633413" cy="1862138"/>
          </a:xfrm>
        </p:grpSpPr>
        <p:grpSp>
          <p:nvGrpSpPr>
            <p:cNvPr id="8" name="Group 7">
              <a:extLst>
                <a:ext uri="{FF2B5EF4-FFF2-40B4-BE49-F238E27FC236}">
                  <a16:creationId xmlns:a16="http://schemas.microsoft.com/office/drawing/2014/main" id="{BE72C422-7375-EA9D-9687-0A0D2C999E05}"/>
                </a:ext>
              </a:extLst>
            </p:cNvPr>
            <p:cNvGrpSpPr/>
            <p:nvPr/>
          </p:nvGrpSpPr>
          <p:grpSpPr>
            <a:xfrm>
              <a:off x="5959192" y="333389"/>
              <a:ext cx="633413" cy="1419225"/>
              <a:chOff x="5959192" y="333389"/>
              <a:chExt cx="633413" cy="1419225"/>
            </a:xfrm>
          </p:grpSpPr>
          <p:sp>
            <p:nvSpPr>
              <p:cNvPr id="10" name="Freeform 68">
                <a:extLst>
                  <a:ext uri="{FF2B5EF4-FFF2-40B4-BE49-F238E27FC236}">
                    <a16:creationId xmlns:a16="http://schemas.microsoft.com/office/drawing/2014/main" id="{504BB650-1DE6-CBD2-9D37-70F731B3F96C}"/>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9">
                <a:extLst>
                  <a:ext uri="{FF2B5EF4-FFF2-40B4-BE49-F238E27FC236}">
                    <a16:creationId xmlns:a16="http://schemas.microsoft.com/office/drawing/2014/main" id="{8E2C06D5-33AF-79EE-B3FD-5EF7D8FCEC36}"/>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Line 70">
              <a:extLst>
                <a:ext uri="{FF2B5EF4-FFF2-40B4-BE49-F238E27FC236}">
                  <a16:creationId xmlns:a16="http://schemas.microsoft.com/office/drawing/2014/main" id="{27EC7C83-53CB-62A7-C5E4-F2FF76A0DC6F}"/>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 name="Oval 11">
            <a:extLst>
              <a:ext uri="{FF2B5EF4-FFF2-40B4-BE49-F238E27FC236}">
                <a16:creationId xmlns:a16="http://schemas.microsoft.com/office/drawing/2014/main" id="{B8131E14-DF3A-33A2-67AD-94C19C16671C}"/>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13" name="Group 12">
            <a:extLst>
              <a:ext uri="{FF2B5EF4-FFF2-40B4-BE49-F238E27FC236}">
                <a16:creationId xmlns:a16="http://schemas.microsoft.com/office/drawing/2014/main" id="{85C2819B-2C41-9489-EECB-DED3CE84267D}"/>
              </a:ext>
            </a:extLst>
          </p:cNvPr>
          <p:cNvGrpSpPr/>
          <p:nvPr/>
        </p:nvGrpSpPr>
        <p:grpSpPr>
          <a:xfrm rot="10800000">
            <a:off x="1079500" y="952167"/>
            <a:ext cx="641184" cy="1069728"/>
            <a:chOff x="6484111" y="2967038"/>
            <a:chExt cx="641184" cy="1069728"/>
          </a:xfrm>
        </p:grpSpPr>
        <p:grpSp>
          <p:nvGrpSpPr>
            <p:cNvPr id="14" name="Group 13">
              <a:extLst>
                <a:ext uri="{FF2B5EF4-FFF2-40B4-BE49-F238E27FC236}">
                  <a16:creationId xmlns:a16="http://schemas.microsoft.com/office/drawing/2014/main" id="{240EA295-1097-B795-DB33-8BD561AF28EB}"/>
                </a:ext>
              </a:extLst>
            </p:cNvPr>
            <p:cNvGrpSpPr/>
            <p:nvPr/>
          </p:nvGrpSpPr>
          <p:grpSpPr>
            <a:xfrm>
              <a:off x="6808136" y="2967038"/>
              <a:ext cx="317159" cy="932400"/>
              <a:chOff x="6808136" y="2967038"/>
              <a:chExt cx="317159" cy="932400"/>
            </a:xfrm>
          </p:grpSpPr>
          <p:sp>
            <p:nvSpPr>
              <p:cNvPr id="19" name="Freeform 68">
                <a:extLst>
                  <a:ext uri="{FF2B5EF4-FFF2-40B4-BE49-F238E27FC236}">
                    <a16:creationId xmlns:a16="http://schemas.microsoft.com/office/drawing/2014/main" id="{7F34DB25-CA46-86FE-041C-FDA390196338}"/>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9">
                <a:extLst>
                  <a:ext uri="{FF2B5EF4-FFF2-40B4-BE49-F238E27FC236}">
                    <a16:creationId xmlns:a16="http://schemas.microsoft.com/office/drawing/2014/main" id="{ABDFE4F2-CE32-9C74-B7FA-CD9F00E47B08}"/>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Line 70">
                <a:extLst>
                  <a:ext uri="{FF2B5EF4-FFF2-40B4-BE49-F238E27FC236}">
                    <a16:creationId xmlns:a16="http://schemas.microsoft.com/office/drawing/2014/main" id="{C720C4D2-A235-137C-64F5-E25960C4CAEA}"/>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DDAA48D3-E67C-D3A7-82A3-970035ECA16E}"/>
                </a:ext>
              </a:extLst>
            </p:cNvPr>
            <p:cNvGrpSpPr/>
            <p:nvPr/>
          </p:nvGrpSpPr>
          <p:grpSpPr>
            <a:xfrm rot="18900000" flipH="1">
              <a:off x="6484111" y="3104366"/>
              <a:ext cx="317159" cy="932400"/>
              <a:chOff x="6808136" y="2967038"/>
              <a:chExt cx="317159" cy="932400"/>
            </a:xfrm>
          </p:grpSpPr>
          <p:sp>
            <p:nvSpPr>
              <p:cNvPr id="16" name="Freeform 68">
                <a:extLst>
                  <a:ext uri="{FF2B5EF4-FFF2-40B4-BE49-F238E27FC236}">
                    <a16:creationId xmlns:a16="http://schemas.microsoft.com/office/drawing/2014/main" id="{FCF45E71-6174-8BEA-38AD-8E1B68902C54}"/>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9">
                <a:extLst>
                  <a:ext uri="{FF2B5EF4-FFF2-40B4-BE49-F238E27FC236}">
                    <a16:creationId xmlns:a16="http://schemas.microsoft.com/office/drawing/2014/main" id="{D2510F6D-938D-5D8F-0539-847EBAF45BA8}"/>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Line 70">
                <a:extLst>
                  <a:ext uri="{FF2B5EF4-FFF2-40B4-BE49-F238E27FC236}">
                    <a16:creationId xmlns:a16="http://schemas.microsoft.com/office/drawing/2014/main" id="{38DD7EE4-17CF-2DBC-8400-735B726443AB}"/>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22" name="Date Placeholder 21">
            <a:extLst>
              <a:ext uri="{FF2B5EF4-FFF2-40B4-BE49-F238E27FC236}">
                <a16:creationId xmlns:a16="http://schemas.microsoft.com/office/drawing/2014/main" id="{0A5859A1-585C-80CF-FC45-517B8A54F58D}"/>
              </a:ext>
            </a:extLst>
          </p:cNvPr>
          <p:cNvSpPr>
            <a:spLocks noGrp="1"/>
          </p:cNvSpPr>
          <p:nvPr>
            <p:ph type="dt" sz="half" idx="10"/>
          </p:nvPr>
        </p:nvSpPr>
        <p:spPr/>
        <p:txBody>
          <a:bodyPr/>
          <a:lstStyle/>
          <a:p>
            <a:r>
              <a:rPr lang="en-US"/>
              <a:t>20XX</a:t>
            </a:r>
          </a:p>
        </p:txBody>
      </p:sp>
      <p:sp>
        <p:nvSpPr>
          <p:cNvPr id="23" name="Footer Placeholder 22">
            <a:extLst>
              <a:ext uri="{FF2B5EF4-FFF2-40B4-BE49-F238E27FC236}">
                <a16:creationId xmlns:a16="http://schemas.microsoft.com/office/drawing/2014/main" id="{E3740B11-69FD-5114-E2A8-8BD6398BD520}"/>
              </a:ext>
            </a:extLst>
          </p:cNvPr>
          <p:cNvSpPr>
            <a:spLocks noGrp="1"/>
          </p:cNvSpPr>
          <p:nvPr>
            <p:ph type="ftr" sz="quarter" idx="11"/>
          </p:nvPr>
        </p:nvSpPr>
        <p:spPr/>
        <p:txBody>
          <a:bodyPr/>
          <a:lstStyle/>
          <a:p>
            <a:r>
              <a:rPr lang="en-US"/>
              <a:t>Sample Footer Text</a:t>
            </a:r>
          </a:p>
        </p:txBody>
      </p:sp>
      <p:sp>
        <p:nvSpPr>
          <p:cNvPr id="24" name="Slide Number Placeholder 23">
            <a:extLst>
              <a:ext uri="{FF2B5EF4-FFF2-40B4-BE49-F238E27FC236}">
                <a16:creationId xmlns:a16="http://schemas.microsoft.com/office/drawing/2014/main" id="{17352FE7-FC22-01E3-9F54-0D53E003E22B}"/>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lnSpc>
                <a:spcPct val="100000"/>
              </a:lnSpc>
              <a:buNone/>
              <a:defRPr sz="200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lumMod val="75000"/>
                    <a:lumOff val="25000"/>
                  </a:schemeClr>
                </a:solidFill>
              </a:defRPr>
            </a:lvl1pPr>
          </a:lstStyle>
          <a:p>
            <a:r>
              <a:rPr lang="en-US"/>
              <a:t>##%</a:t>
            </a:r>
          </a:p>
        </p:txBody>
      </p:sp>
    </p:spTree>
    <p:extLst>
      <p:ext uri="{BB962C8B-B14F-4D97-AF65-F5344CB8AC3E}">
        <p14:creationId xmlns:p14="http://schemas.microsoft.com/office/powerpoint/2010/main" val="392164539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3">
    <p:bg>
      <p:bgRef idx="1001">
        <a:schemeClr val="bg2"/>
      </p:bgRef>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98EC88E4-5751-697B-7F02-9640B49A646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4987925" y="49440"/>
            <a:ext cx="2216150" cy="1177924"/>
            <a:chOff x="4987925" y="2840038"/>
            <a:chExt cx="2216150" cy="1177924"/>
          </a:xfrm>
        </p:grpSpPr>
        <p:sp>
          <p:nvSpPr>
            <p:cNvPr id="42" name="Rectangle 41">
              <a:extLst>
                <a:ext uri="{FF2B5EF4-FFF2-40B4-BE49-F238E27FC236}">
                  <a16:creationId xmlns:a16="http://schemas.microsoft.com/office/drawing/2014/main" id="{40613D0A-041A-D0E0-8277-5F5C3A731D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C90E2797-41FE-0729-4C09-0D2BD8632F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44" name="Group 43">
                <a:extLst>
                  <a:ext uri="{FF2B5EF4-FFF2-40B4-BE49-F238E27FC236}">
                    <a16:creationId xmlns:a16="http://schemas.microsoft.com/office/drawing/2014/main" id="{6B820D39-BD77-9524-037C-C8C496C1F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49" name="Freeform 68">
                  <a:extLst>
                    <a:ext uri="{FF2B5EF4-FFF2-40B4-BE49-F238E27FC236}">
                      <a16:creationId xmlns:a16="http://schemas.microsoft.com/office/drawing/2014/main" id="{D45BFFB3-97C9-7C6F-AEC2-A3A91E93C1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69">
                  <a:extLst>
                    <a:ext uri="{FF2B5EF4-FFF2-40B4-BE49-F238E27FC236}">
                      <a16:creationId xmlns:a16="http://schemas.microsoft.com/office/drawing/2014/main" id="{5B8709B7-CE4A-D30C-D468-A3ECB84D9F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1" name="Line 70">
                  <a:extLst>
                    <a:ext uri="{FF2B5EF4-FFF2-40B4-BE49-F238E27FC236}">
                      <a16:creationId xmlns:a16="http://schemas.microsoft.com/office/drawing/2014/main" id="{BD7E0A68-71AB-F08D-E480-82D0855367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a:extLst>
                  <a:ext uri="{FF2B5EF4-FFF2-40B4-BE49-F238E27FC236}">
                    <a16:creationId xmlns:a16="http://schemas.microsoft.com/office/drawing/2014/main" id="{C694104A-B3EA-A8A9-CEB7-CA0D897933F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46" name="Freeform 68">
                  <a:extLst>
                    <a:ext uri="{FF2B5EF4-FFF2-40B4-BE49-F238E27FC236}">
                      <a16:creationId xmlns:a16="http://schemas.microsoft.com/office/drawing/2014/main" id="{70F0715B-1C63-89AB-C6A5-5CBCF67698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69">
                  <a:extLst>
                    <a:ext uri="{FF2B5EF4-FFF2-40B4-BE49-F238E27FC236}">
                      <a16:creationId xmlns:a16="http://schemas.microsoft.com/office/drawing/2014/main" id="{244A832F-E9D8-4A4A-CC88-8E1812AE0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8" name="Line 70">
                  <a:extLst>
                    <a:ext uri="{FF2B5EF4-FFF2-40B4-BE49-F238E27FC236}">
                      <a16:creationId xmlns:a16="http://schemas.microsoft.com/office/drawing/2014/main" id="{2686A108-2BAA-83C1-710B-CE4B435A7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8" name="Date Placeholder 7">
            <a:extLst>
              <a:ext uri="{FF2B5EF4-FFF2-40B4-BE49-F238E27FC236}">
                <a16:creationId xmlns:a16="http://schemas.microsoft.com/office/drawing/2014/main" id="{CB7CD4EB-6E26-410A-EF46-8F6463C8AFBB}"/>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20XX</a:t>
            </a:r>
          </a:p>
        </p:txBody>
      </p:sp>
      <p:sp>
        <p:nvSpPr>
          <p:cNvPr id="9" name="Footer Placeholder 8">
            <a:extLst>
              <a:ext uri="{FF2B5EF4-FFF2-40B4-BE49-F238E27FC236}">
                <a16:creationId xmlns:a16="http://schemas.microsoft.com/office/drawing/2014/main" id="{8A1F507B-29BF-5113-DD2C-866A877CFBF7}"/>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a:t>Sample Footer Text</a:t>
            </a:r>
          </a:p>
        </p:txBody>
      </p:sp>
      <p:sp>
        <p:nvSpPr>
          <p:cNvPr id="10" name="Slide Number Placeholder 9">
            <a:extLst>
              <a:ext uri="{FF2B5EF4-FFF2-40B4-BE49-F238E27FC236}">
                <a16:creationId xmlns:a16="http://schemas.microsoft.com/office/drawing/2014/main" id="{FD88715E-9A29-92E8-2A02-02F9D5B12AE2}"/>
              </a:ext>
            </a:extLst>
          </p:cNvPr>
          <p:cNvSpPr>
            <a:spLocks noGrp="1"/>
          </p:cNvSpPr>
          <p:nvPr>
            <p:ph type="sldNum" sz="quarter" idx="12"/>
          </p:nvPr>
        </p:nvSpPr>
        <p:spPr/>
        <p:txBody>
          <a:bodyPr/>
          <a:lstStyle>
            <a:lvl1pPr>
              <a:defRPr>
                <a:solidFill>
                  <a:schemeClr val="tx1">
                    <a:lumMod val="65000"/>
                    <a:lumOff val="35000"/>
                  </a:schemeClr>
                </a:solidFill>
              </a:defRPr>
            </a:lvl1pPr>
          </a:lstStyle>
          <a:p>
            <a:fld id="{CC057153-B650-4DEB-B370-79DDCFDCE934}" type="slidenum">
              <a:rPr lang="en-US" smtClean="0"/>
              <a:pPr/>
              <a:t>‹#›</a:t>
            </a:fld>
            <a:endParaRPr lang="en-US"/>
          </a:p>
        </p:txBody>
      </p:sp>
      <p:grpSp>
        <p:nvGrpSpPr>
          <p:cNvPr id="4" name="Group 3">
            <a:extLst>
              <a:ext uri="{FF2B5EF4-FFF2-40B4-BE49-F238E27FC236}">
                <a16:creationId xmlns:a16="http://schemas.microsoft.com/office/drawing/2014/main" id="{F930DC26-FCB7-F59F-E550-F394F73FABB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4987925" y="5634038"/>
            <a:ext cx="2216150" cy="1177924"/>
            <a:chOff x="4987925" y="2840038"/>
            <a:chExt cx="2216150" cy="1177924"/>
          </a:xfrm>
        </p:grpSpPr>
        <p:sp>
          <p:nvSpPr>
            <p:cNvPr id="5" name="Rectangle 4">
              <a:extLst>
                <a:ext uri="{FF2B5EF4-FFF2-40B4-BE49-F238E27FC236}">
                  <a16:creationId xmlns:a16="http://schemas.microsoft.com/office/drawing/2014/main" id="{2D4DE5FF-0F72-4507-217C-7100EB3AD1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2E486A1-144B-B642-F4AF-1558E1373D0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7" name="Group 6">
                <a:extLst>
                  <a:ext uri="{FF2B5EF4-FFF2-40B4-BE49-F238E27FC236}">
                    <a16:creationId xmlns:a16="http://schemas.microsoft.com/office/drawing/2014/main" id="{43904E2F-06A7-A91E-63A3-841CA091F31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5" name="Freeform 68">
                  <a:extLst>
                    <a:ext uri="{FF2B5EF4-FFF2-40B4-BE49-F238E27FC236}">
                      <a16:creationId xmlns:a16="http://schemas.microsoft.com/office/drawing/2014/main" id="{4F4B782F-C897-6421-7A33-8A85899FD9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9">
                  <a:extLst>
                    <a:ext uri="{FF2B5EF4-FFF2-40B4-BE49-F238E27FC236}">
                      <a16:creationId xmlns:a16="http://schemas.microsoft.com/office/drawing/2014/main" id="{32DC2824-6F42-A866-2FED-29511C9222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Line 70">
                  <a:extLst>
                    <a:ext uri="{FF2B5EF4-FFF2-40B4-BE49-F238E27FC236}">
                      <a16:creationId xmlns:a16="http://schemas.microsoft.com/office/drawing/2014/main" id="{6EE3065B-FA28-F335-F90E-FC46E3C6DE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B4F42FEE-B9D7-5BBC-2DE5-865EE2DC0B4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2" name="Freeform 68">
                  <a:extLst>
                    <a:ext uri="{FF2B5EF4-FFF2-40B4-BE49-F238E27FC236}">
                      <a16:creationId xmlns:a16="http://schemas.microsoft.com/office/drawing/2014/main" id="{268C3F05-14F5-7176-DD7C-AFBBC0E29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9">
                  <a:extLst>
                    <a:ext uri="{FF2B5EF4-FFF2-40B4-BE49-F238E27FC236}">
                      <a16:creationId xmlns:a16="http://schemas.microsoft.com/office/drawing/2014/main" id="{C9F805A6-A325-11B3-803F-F1A0B77B14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Line 70">
                  <a:extLst>
                    <a:ext uri="{FF2B5EF4-FFF2-40B4-BE49-F238E27FC236}">
                      <a16:creationId xmlns:a16="http://schemas.microsoft.com/office/drawing/2014/main" id="{FC46F619-9CE7-068C-2154-308DB46E59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lnSpc>
                <a:spcPct val="100000"/>
              </a:lnSpc>
              <a:buNone/>
              <a:defRPr sz="200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lumMod val="75000"/>
                    <a:lumOff val="25000"/>
                  </a:schemeClr>
                </a:solidFill>
              </a:defRPr>
            </a:lvl1pPr>
          </a:lstStyle>
          <a:p>
            <a:r>
              <a:rPr lang="en-US"/>
              <a:t>##%</a:t>
            </a:r>
          </a:p>
        </p:txBody>
      </p:sp>
    </p:spTree>
    <p:extLst>
      <p:ext uri="{BB962C8B-B14F-4D97-AF65-F5344CB8AC3E}">
        <p14:creationId xmlns:p14="http://schemas.microsoft.com/office/powerpoint/2010/main" val="24824670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FD6AE794-4896-BCB9-D8EB-6AF72B961847}"/>
              </a:ext>
            </a:extLst>
          </p:cNvPr>
          <p:cNvSpPr>
            <a:spLocks noGrp="1"/>
          </p:cNvSpPr>
          <p:nvPr>
            <p:ph type="dt" sz="half" idx="14"/>
          </p:nvPr>
        </p:nvSpPr>
        <p:spPr/>
        <p:txBody>
          <a:bodyPr/>
          <a:lstStyle/>
          <a:p>
            <a:r>
              <a:rPr lang="en-US"/>
              <a:t>20XX</a:t>
            </a:r>
          </a:p>
        </p:txBody>
      </p:sp>
      <p:sp>
        <p:nvSpPr>
          <p:cNvPr id="8" name="Footer Placeholder 7">
            <a:extLst>
              <a:ext uri="{FF2B5EF4-FFF2-40B4-BE49-F238E27FC236}">
                <a16:creationId xmlns:a16="http://schemas.microsoft.com/office/drawing/2014/main" id="{DD30458F-B15B-5C63-C2E2-689FD11B440E}"/>
              </a:ext>
            </a:extLst>
          </p:cNvPr>
          <p:cNvSpPr>
            <a:spLocks noGrp="1"/>
          </p:cNvSpPr>
          <p:nvPr>
            <p:ph type="ftr" sz="quarter" idx="15"/>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6FD3A97-1607-7BD3-14FF-076C40F55C82}"/>
              </a:ext>
            </a:extLst>
          </p:cNvPr>
          <p:cNvSpPr>
            <a:spLocks noGrp="1"/>
          </p:cNvSpPr>
          <p:nvPr>
            <p:ph type="sldNum" sz="quarter" idx="16"/>
          </p:nvPr>
        </p:nvSpPr>
        <p:spPr/>
        <p:txBody>
          <a:bodyPr/>
          <a:lstStyle/>
          <a:p>
            <a:fld id="{CC057153-B650-4DEB-B370-79DDCFDCE934}" type="slidenum">
              <a:rPr lang="en-US" smtClean="0"/>
              <a:pPr/>
              <a:t>‹#›</a:t>
            </a:fld>
            <a:endParaRPr lang="en-US"/>
          </a:p>
        </p:txBody>
      </p:sp>
      <p:grpSp>
        <p:nvGrpSpPr>
          <p:cNvPr id="3" name="Group 2">
            <a:extLst>
              <a:ext uri="{FF2B5EF4-FFF2-40B4-BE49-F238E27FC236}">
                <a16:creationId xmlns:a16="http://schemas.microsoft.com/office/drawing/2014/main" id="{6D5F6BF8-4E62-F1D9-E0A1-C6CFD131E34D}"/>
              </a:ext>
            </a:extLst>
          </p:cNvPr>
          <p:cNvGrpSpPr/>
          <p:nvPr/>
        </p:nvGrpSpPr>
        <p:grpSpPr>
          <a:xfrm rot="2700000">
            <a:off x="10522137" y="4483036"/>
            <a:ext cx="633413" cy="1862138"/>
            <a:chOff x="5959192" y="333389"/>
            <a:chExt cx="633413" cy="1862138"/>
          </a:xfrm>
        </p:grpSpPr>
        <p:grpSp>
          <p:nvGrpSpPr>
            <p:cNvPr id="4" name="Group 3">
              <a:extLst>
                <a:ext uri="{FF2B5EF4-FFF2-40B4-BE49-F238E27FC236}">
                  <a16:creationId xmlns:a16="http://schemas.microsoft.com/office/drawing/2014/main" id="{7C670D84-461C-FF0D-C3AA-1641F4629621}"/>
                </a:ext>
              </a:extLst>
            </p:cNvPr>
            <p:cNvGrpSpPr/>
            <p:nvPr/>
          </p:nvGrpSpPr>
          <p:grpSpPr>
            <a:xfrm>
              <a:off x="5959192" y="333389"/>
              <a:ext cx="633413" cy="1419225"/>
              <a:chOff x="5959192" y="333389"/>
              <a:chExt cx="633413" cy="1419225"/>
            </a:xfrm>
          </p:grpSpPr>
          <p:sp>
            <p:nvSpPr>
              <p:cNvPr id="10" name="Freeform 68">
                <a:extLst>
                  <a:ext uri="{FF2B5EF4-FFF2-40B4-BE49-F238E27FC236}">
                    <a16:creationId xmlns:a16="http://schemas.microsoft.com/office/drawing/2014/main" id="{49A11F21-4F90-A26E-79FB-01C006064249}"/>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9">
                <a:extLst>
                  <a:ext uri="{FF2B5EF4-FFF2-40B4-BE49-F238E27FC236}">
                    <a16:creationId xmlns:a16="http://schemas.microsoft.com/office/drawing/2014/main" id="{C2268EF7-632D-889E-3CF6-26DB2F798A90}"/>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Line 70">
              <a:extLst>
                <a:ext uri="{FF2B5EF4-FFF2-40B4-BE49-F238E27FC236}">
                  <a16:creationId xmlns:a16="http://schemas.microsoft.com/office/drawing/2014/main" id="{6CFFD916-AC31-9731-72CE-089A9EC1D88E}"/>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4000" b="0" cap="all" baseline="0">
                <a:solidFill>
                  <a:schemeClr val="tx1">
                    <a:lumMod val="75000"/>
                    <a:lumOff val="25000"/>
                  </a:schemeClr>
                </a:solidFill>
                <a:latin typeface="Batang" panose="02030600000101010101" pitchFamily="18" charset="-127"/>
                <a:ea typeface="Batang" panose="02030600000101010101" pitchFamily="18" charset="-127"/>
              </a:defRPr>
            </a:lvl1pPr>
            <a:lvl2pPr marL="228600" indent="0">
              <a:lnSpc>
                <a:spcPct val="100000"/>
              </a:lnSpc>
              <a:buNone/>
              <a:defRPr sz="3200" b="0" cap="all" baseline="0">
                <a:solidFill>
                  <a:schemeClr val="tx1">
                    <a:lumMod val="75000"/>
                    <a:lumOff val="25000"/>
                  </a:schemeClr>
                </a:solidFill>
                <a:latin typeface="Batang" panose="02030600000101010101" pitchFamily="18" charset="-127"/>
                <a:ea typeface="Batang" panose="02030600000101010101" pitchFamily="18" charset="-127"/>
              </a:defRPr>
            </a:lvl2pPr>
            <a:lvl3pPr marL="457200" indent="0">
              <a:lnSpc>
                <a:spcPct val="100000"/>
              </a:lnSpc>
              <a:buNone/>
              <a:defRPr sz="2800" b="0" cap="all" baseline="0">
                <a:solidFill>
                  <a:schemeClr val="tx1">
                    <a:lumMod val="75000"/>
                    <a:lumOff val="25000"/>
                  </a:schemeClr>
                </a:solidFill>
                <a:latin typeface="Batang" panose="02030600000101010101" pitchFamily="18" charset="-127"/>
                <a:ea typeface="Batang" panose="02030600000101010101" pitchFamily="18" charset="-127"/>
              </a:defRPr>
            </a:lvl3pPr>
            <a:lvl4pPr marL="685800" indent="0">
              <a:lnSpc>
                <a:spcPct val="100000"/>
              </a:lnSpc>
              <a:buNone/>
              <a:defRPr sz="2400" b="0" cap="all" baseline="0">
                <a:solidFill>
                  <a:schemeClr val="tx1">
                    <a:lumMod val="75000"/>
                    <a:lumOff val="25000"/>
                  </a:schemeClr>
                </a:solidFill>
                <a:latin typeface="Batang" panose="02030600000101010101" pitchFamily="18" charset="-127"/>
                <a:ea typeface="Batang" panose="02030600000101010101" pitchFamily="18" charset="-127"/>
              </a:defRPr>
            </a:lvl4pPr>
            <a:lvl5pPr marL="914400" indent="0">
              <a:lnSpc>
                <a:spcPct val="100000"/>
              </a:lnSpc>
              <a:buNone/>
              <a:defRPr sz="2000" b="0" cap="all" baseline="0">
                <a:solidFill>
                  <a:schemeClr val="tx1">
                    <a:lumMod val="75000"/>
                    <a:lumOff val="25000"/>
                  </a:schemeClr>
                </a:solidFill>
                <a:latin typeface="Batang" panose="02030600000101010101" pitchFamily="18" charset="-127"/>
                <a:ea typeface="Batang" panose="02030600000101010101" pitchFamily="18" charset="-127"/>
              </a:defRPr>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41410141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9EBA842-3C47-C98E-BECC-A2BA68CB90A4}"/>
              </a:ext>
            </a:extLst>
          </p:cNvPr>
          <p:cNvGrpSpPr/>
          <p:nvPr/>
        </p:nvGrpSpPr>
        <p:grpSpPr>
          <a:xfrm>
            <a:off x="9740417" y="457964"/>
            <a:ext cx="2227875" cy="5970551"/>
            <a:chOff x="9740417" y="457964"/>
            <a:chExt cx="2227875" cy="5970551"/>
          </a:xfrm>
        </p:grpSpPr>
        <p:grpSp>
          <p:nvGrpSpPr>
            <p:cNvPr id="7" name="Group 6">
              <a:extLst>
                <a:ext uri="{FF2B5EF4-FFF2-40B4-BE49-F238E27FC236}">
                  <a16:creationId xmlns:a16="http://schemas.microsoft.com/office/drawing/2014/main" id="{51B54413-6147-226F-88B3-E31AE727595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8" name="Group 7">
                <a:extLst>
                  <a:ext uri="{FF2B5EF4-FFF2-40B4-BE49-F238E27FC236}">
                    <a16:creationId xmlns:a16="http://schemas.microsoft.com/office/drawing/2014/main" id="{3D347414-8753-C2D1-C9D7-7D31C1620A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4" name="Group 13">
                  <a:extLst>
                    <a:ext uri="{FF2B5EF4-FFF2-40B4-BE49-F238E27FC236}">
                      <a16:creationId xmlns:a16="http://schemas.microsoft.com/office/drawing/2014/main" id="{86EAA60C-6781-D6E6-52A9-B0CC6C39A4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8" name="Straight Connector 17">
                    <a:extLst>
                      <a:ext uri="{FF2B5EF4-FFF2-40B4-BE49-F238E27FC236}">
                        <a16:creationId xmlns:a16="http://schemas.microsoft.com/office/drawing/2014/main" id="{27DBEF6D-451E-1EC0-0F93-5382B59C8D3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8E6F51-AD60-63E8-D3F4-48922E45B68F}"/>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Rectangle 30">
                    <a:extLst>
                      <a:ext uri="{FF2B5EF4-FFF2-40B4-BE49-F238E27FC236}">
                        <a16:creationId xmlns:a16="http://schemas.microsoft.com/office/drawing/2014/main" id="{9238EADF-4AAC-42F9-04FF-D85EE2E184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30">
                    <a:extLst>
                      <a:ext uri="{FF2B5EF4-FFF2-40B4-BE49-F238E27FC236}">
                        <a16:creationId xmlns:a16="http://schemas.microsoft.com/office/drawing/2014/main" id="{A0A47A32-B929-9019-05AB-60AB83AC3B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B11A4B9F-5CD8-3610-422B-4DA40D2A93D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 name="Freeform: Shape 57">
                    <a:extLst>
                      <a:ext uri="{FF2B5EF4-FFF2-40B4-BE49-F238E27FC236}">
                        <a16:creationId xmlns:a16="http://schemas.microsoft.com/office/drawing/2014/main" id="{D1174682-6279-6557-BCE5-4BFD17DD2E6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7" name="Freeform: Shape 58">
                    <a:extLst>
                      <a:ext uri="{FF2B5EF4-FFF2-40B4-BE49-F238E27FC236}">
                        <a16:creationId xmlns:a16="http://schemas.microsoft.com/office/drawing/2014/main" id="{5E03BFC7-092B-E72A-4721-BCDD98BAAC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9" name="Group 8">
                <a:extLst>
                  <a:ext uri="{FF2B5EF4-FFF2-40B4-BE49-F238E27FC236}">
                    <a16:creationId xmlns:a16="http://schemas.microsoft.com/office/drawing/2014/main" id="{5C26C4FA-4C21-DA7C-20DF-77DBBDE3AD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0" name="Group 9">
                  <a:extLst>
                    <a:ext uri="{FF2B5EF4-FFF2-40B4-BE49-F238E27FC236}">
                      <a16:creationId xmlns:a16="http://schemas.microsoft.com/office/drawing/2014/main" id="{7FC7DBC6-E548-8549-E533-384E24D9F90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 name="Freeform 68">
                    <a:extLst>
                      <a:ext uri="{FF2B5EF4-FFF2-40B4-BE49-F238E27FC236}">
                        <a16:creationId xmlns:a16="http://schemas.microsoft.com/office/drawing/2014/main" id="{21F3052E-8291-BDE2-D343-9033B0B7C2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9">
                    <a:extLst>
                      <a:ext uri="{FF2B5EF4-FFF2-40B4-BE49-F238E27FC236}">
                        <a16:creationId xmlns:a16="http://schemas.microsoft.com/office/drawing/2014/main" id="{65EBFC80-8F55-2939-D942-55C8ED90404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Line 70">
                  <a:extLst>
                    <a:ext uri="{FF2B5EF4-FFF2-40B4-BE49-F238E27FC236}">
                      <a16:creationId xmlns:a16="http://schemas.microsoft.com/office/drawing/2014/main" id="{2FB7E048-453C-E77C-397B-00561B12CAE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2" name="Group 21">
              <a:extLst>
                <a:ext uri="{FF2B5EF4-FFF2-40B4-BE49-F238E27FC236}">
                  <a16:creationId xmlns:a16="http://schemas.microsoft.com/office/drawing/2014/main" id="{283F345C-E67C-40F6-8AA0-DCC8FE0D9DF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23" name="Group 22">
                <a:extLst>
                  <a:ext uri="{FF2B5EF4-FFF2-40B4-BE49-F238E27FC236}">
                    <a16:creationId xmlns:a16="http://schemas.microsoft.com/office/drawing/2014/main" id="{D9BBAAFA-2153-05D2-F0BC-58CA840216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29" name="Group 28">
                  <a:extLst>
                    <a:ext uri="{FF2B5EF4-FFF2-40B4-BE49-F238E27FC236}">
                      <a16:creationId xmlns:a16="http://schemas.microsoft.com/office/drawing/2014/main" id="{5B611942-A154-0A24-2176-BBB56AA0CA6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3" name="Straight Connector 32">
                    <a:extLst>
                      <a:ext uri="{FF2B5EF4-FFF2-40B4-BE49-F238E27FC236}">
                        <a16:creationId xmlns:a16="http://schemas.microsoft.com/office/drawing/2014/main" id="{3D6625D6-8B0F-4100-15D3-0E1A43A8C61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FC94599-D122-38B2-FD07-52BE8B20ABA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5" name="Rectangle 30">
                    <a:extLst>
                      <a:ext uri="{FF2B5EF4-FFF2-40B4-BE49-F238E27FC236}">
                        <a16:creationId xmlns:a16="http://schemas.microsoft.com/office/drawing/2014/main" id="{4E44F1B1-4DD5-1B1C-478D-B91AC577BA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0">
                    <a:extLst>
                      <a:ext uri="{FF2B5EF4-FFF2-40B4-BE49-F238E27FC236}">
                        <a16:creationId xmlns:a16="http://schemas.microsoft.com/office/drawing/2014/main" id="{214BC9FA-7F74-A6C0-9617-623E79DF11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CE533219-C65B-9694-CE38-99FACCF150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1" name="Freeform: Shape 141">
                    <a:extLst>
                      <a:ext uri="{FF2B5EF4-FFF2-40B4-BE49-F238E27FC236}">
                        <a16:creationId xmlns:a16="http://schemas.microsoft.com/office/drawing/2014/main" id="{A97CD365-7A7A-90D7-CFD3-ED85A55BDA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2" name="Freeform: Shape 142">
                    <a:extLst>
                      <a:ext uri="{FF2B5EF4-FFF2-40B4-BE49-F238E27FC236}">
                        <a16:creationId xmlns:a16="http://schemas.microsoft.com/office/drawing/2014/main" id="{F70FCC99-35D9-C4BB-8494-EF48EF272A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24" name="Group 23">
                <a:extLst>
                  <a:ext uri="{FF2B5EF4-FFF2-40B4-BE49-F238E27FC236}">
                    <a16:creationId xmlns:a16="http://schemas.microsoft.com/office/drawing/2014/main" id="{A57C1716-7C81-4A32-8CC4-C71C077FCD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5" name="Group 24">
                  <a:extLst>
                    <a:ext uri="{FF2B5EF4-FFF2-40B4-BE49-F238E27FC236}">
                      <a16:creationId xmlns:a16="http://schemas.microsoft.com/office/drawing/2014/main" id="{2B6AD793-C4F0-BDE4-7AE4-14142B552D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7" name="Freeform 68">
                    <a:extLst>
                      <a:ext uri="{FF2B5EF4-FFF2-40B4-BE49-F238E27FC236}">
                        <a16:creationId xmlns:a16="http://schemas.microsoft.com/office/drawing/2014/main" id="{2B86639D-FA8C-1586-0EF9-0DDFAFC0CB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69">
                    <a:extLst>
                      <a:ext uri="{FF2B5EF4-FFF2-40B4-BE49-F238E27FC236}">
                        <a16:creationId xmlns:a16="http://schemas.microsoft.com/office/drawing/2014/main" id="{D2ABB00E-E286-783E-1974-7C4A134C7B4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26" name="Line 70">
                  <a:extLst>
                    <a:ext uri="{FF2B5EF4-FFF2-40B4-BE49-F238E27FC236}">
                      <a16:creationId xmlns:a16="http://schemas.microsoft.com/office/drawing/2014/main" id="{DC7C8E73-5391-0772-2BFF-60BC9B7F45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8" name="Date Placeholder 37">
            <a:extLst>
              <a:ext uri="{FF2B5EF4-FFF2-40B4-BE49-F238E27FC236}">
                <a16:creationId xmlns:a16="http://schemas.microsoft.com/office/drawing/2014/main" id="{EDE5DA25-6B46-B9A6-7FFC-464C5E761618}"/>
              </a:ext>
            </a:extLst>
          </p:cNvPr>
          <p:cNvSpPr>
            <a:spLocks noGrp="1"/>
          </p:cNvSpPr>
          <p:nvPr>
            <p:ph type="dt" sz="half" idx="10"/>
          </p:nvPr>
        </p:nvSpPr>
        <p:spPr/>
        <p:txBody>
          <a:bodyPr/>
          <a:lstStyle/>
          <a:p>
            <a:r>
              <a:rPr lang="en-US"/>
              <a:t>20XX</a:t>
            </a:r>
          </a:p>
        </p:txBody>
      </p:sp>
      <p:sp>
        <p:nvSpPr>
          <p:cNvPr id="39" name="Footer Placeholder 38">
            <a:extLst>
              <a:ext uri="{FF2B5EF4-FFF2-40B4-BE49-F238E27FC236}">
                <a16:creationId xmlns:a16="http://schemas.microsoft.com/office/drawing/2014/main" id="{B787A52D-676F-1CF6-882D-92C6022BCAE6}"/>
              </a:ext>
            </a:extLst>
          </p:cNvPr>
          <p:cNvSpPr>
            <a:spLocks noGrp="1"/>
          </p:cNvSpPr>
          <p:nvPr>
            <p:ph type="ftr" sz="quarter" idx="11"/>
          </p:nvPr>
        </p:nvSpPr>
        <p:spPr/>
        <p:txBody>
          <a:bodyPr/>
          <a:lstStyle/>
          <a:p>
            <a:r>
              <a:rPr lang="en-US"/>
              <a:t>Sample Footer Text</a:t>
            </a:r>
          </a:p>
        </p:txBody>
      </p:sp>
      <p:sp>
        <p:nvSpPr>
          <p:cNvPr id="40" name="Slide Number Placeholder 39">
            <a:extLst>
              <a:ext uri="{FF2B5EF4-FFF2-40B4-BE49-F238E27FC236}">
                <a16:creationId xmlns:a16="http://schemas.microsoft.com/office/drawing/2014/main" id="{EB85D4D9-091D-3BB4-EEF9-080683D48CE9}"/>
              </a:ext>
            </a:extLst>
          </p:cNvPr>
          <p:cNvSpPr>
            <a:spLocks noGrp="1"/>
          </p:cNvSpPr>
          <p:nvPr>
            <p:ph type="sldNum" sz="quarter" idx="12"/>
          </p:nvPr>
        </p:nvSpPr>
        <p:spPr/>
        <p:txBody>
          <a:bodyPr/>
          <a:lstStyle/>
          <a:p>
            <a:fld id="{CC057153-B650-4DEB-B370-79DDCFDCE934}" type="slidenum">
              <a:rPr lang="en-US" smtClean="0"/>
              <a:pPr/>
              <a:t>‹#›</a:t>
            </a:fld>
            <a:endParaRPr lang="en-US"/>
          </a:p>
        </p:txBody>
      </p:sp>
      <p:cxnSp>
        <p:nvCxnSpPr>
          <p:cNvPr id="6" name="Straight Connector 5">
            <a:extLst>
              <a:ext uri="{FF2B5EF4-FFF2-40B4-BE49-F238E27FC236}">
                <a16:creationId xmlns:a16="http://schemas.microsoft.com/office/drawing/2014/main" id="{349D3643-667E-326E-DF16-007B8A67F8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487028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12648" y="5303520"/>
            <a:ext cx="8778240" cy="548640"/>
          </a:xfrm>
        </p:spPr>
        <p:txBody>
          <a:bodyPr anchor="ctr">
            <a:noAutofit/>
          </a:bodyPr>
          <a:lstStyle>
            <a:lvl1pPr marL="0" indent="0" algn="l">
              <a:lnSpc>
                <a:spcPct val="100000"/>
              </a:lnSpc>
              <a:buNone/>
              <a:defRPr sz="2000" b="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188720"/>
            <a:ext cx="8778240" cy="3657600"/>
          </a:xfrm>
        </p:spPr>
        <p:txBody>
          <a:bodyPr anchor="ctr">
            <a:normAutofit/>
          </a:bodyPr>
          <a:lstStyle>
            <a:lvl1pPr algn="l">
              <a:lnSpc>
                <a:spcPct val="100000"/>
              </a:lnSpc>
              <a:defRPr sz="4000" b="0"/>
            </a:lvl1pPr>
          </a:lstStyle>
          <a:p>
            <a:r>
              <a:rPr lang="en-US"/>
              <a:t>Click to edit Quote</a:t>
            </a:r>
          </a:p>
        </p:txBody>
      </p:sp>
    </p:spTree>
    <p:extLst>
      <p:ext uri="{BB962C8B-B14F-4D97-AF65-F5344CB8AC3E}">
        <p14:creationId xmlns:p14="http://schemas.microsoft.com/office/powerpoint/2010/main" val="286035314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Quote 2">
    <p:bg>
      <p:bgPr>
        <a:solidFill>
          <a:schemeClr val="tx2"/>
        </a:solid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3BF9B84-1206-173F-EAC3-2F5354E4E4F6}"/>
              </a:ext>
            </a:extLst>
          </p:cNvPr>
          <p:cNvSpPr>
            <a:spLocks noGrp="1"/>
          </p:cNvSpPr>
          <p:nvPr>
            <p:ph type="dt" sz="half" idx="10"/>
          </p:nvPr>
        </p:nvSpPr>
        <p:spPr/>
        <p:txBody>
          <a:bodyPr/>
          <a:lstStyle>
            <a:lvl1pPr>
              <a:defRPr>
                <a:solidFill>
                  <a:schemeClr val="bg1">
                    <a:lumMod val="65000"/>
                    <a:lumOff val="35000"/>
                  </a:schemeClr>
                </a:solidFill>
              </a:defRPr>
            </a:lvl1pPr>
          </a:lstStyle>
          <a:p>
            <a:r>
              <a:rPr lang="en-US"/>
              <a:t>20XX</a:t>
            </a:r>
          </a:p>
        </p:txBody>
      </p:sp>
      <p:sp>
        <p:nvSpPr>
          <p:cNvPr id="8" name="Footer Placeholder 7">
            <a:extLst>
              <a:ext uri="{FF2B5EF4-FFF2-40B4-BE49-F238E27FC236}">
                <a16:creationId xmlns:a16="http://schemas.microsoft.com/office/drawing/2014/main" id="{85777012-FF09-2955-E37E-D84DE60BFFD7}"/>
              </a:ext>
            </a:extLst>
          </p:cNvPr>
          <p:cNvSpPr>
            <a:spLocks noGrp="1"/>
          </p:cNvSpPr>
          <p:nvPr>
            <p:ph type="ftr" sz="quarter" idx="11"/>
          </p:nvPr>
        </p:nvSpPr>
        <p:spPr/>
        <p:txBody>
          <a:bodyPr/>
          <a:lstStyle>
            <a:lvl1pPr>
              <a:defRPr>
                <a:solidFill>
                  <a:schemeClr val="bg1">
                    <a:lumMod val="65000"/>
                    <a:lumOff val="35000"/>
                  </a:schemeClr>
                </a:solidFill>
              </a:defRPr>
            </a:lvl1pPr>
          </a:lstStyle>
          <a:p>
            <a:r>
              <a:rPr lang="en-US"/>
              <a:t>Sample Footer Text</a:t>
            </a:r>
          </a:p>
        </p:txBody>
      </p:sp>
      <p:sp>
        <p:nvSpPr>
          <p:cNvPr id="9" name="Slide Number Placeholder 8">
            <a:extLst>
              <a:ext uri="{FF2B5EF4-FFF2-40B4-BE49-F238E27FC236}">
                <a16:creationId xmlns:a16="http://schemas.microsoft.com/office/drawing/2014/main" id="{585D0419-0817-758C-FCD5-1FD1EEE6AF2A}"/>
              </a:ext>
            </a:extLst>
          </p:cNvPr>
          <p:cNvSpPr>
            <a:spLocks noGrp="1"/>
          </p:cNvSpPr>
          <p:nvPr>
            <p:ph type="sldNum" sz="quarter" idx="12"/>
          </p:nvPr>
        </p:nvSpPr>
        <p:spPr/>
        <p:txBody>
          <a:bodyPr/>
          <a:lstStyle>
            <a:lvl1pPr>
              <a:defRPr>
                <a:solidFill>
                  <a:schemeClr val="bg1">
                    <a:lumMod val="65000"/>
                    <a:lumOff val="35000"/>
                  </a:schemeClr>
                </a:solidFill>
              </a:defRPr>
            </a:lvl1pPr>
          </a:lstStyle>
          <a:p>
            <a:fld id="{CC057153-B650-4DEB-B370-79DDCFDCE934}" type="slidenum">
              <a:rPr lang="en-US" smtClean="0"/>
              <a:pPr/>
              <a:t>‹#›</a:t>
            </a:fld>
            <a:endParaRPr lang="en-US"/>
          </a:p>
        </p:txBody>
      </p:sp>
      <p:grpSp>
        <p:nvGrpSpPr>
          <p:cNvPr id="4" name="Group 3">
            <a:extLst>
              <a:ext uri="{FF2B5EF4-FFF2-40B4-BE49-F238E27FC236}">
                <a16:creationId xmlns:a16="http://schemas.microsoft.com/office/drawing/2014/main" id="{87B25E08-7F85-EEBE-347D-2C58E82FA31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4987925" y="49440"/>
            <a:ext cx="2216150" cy="1177924"/>
            <a:chOff x="4987925" y="2840038"/>
            <a:chExt cx="2216150" cy="1177924"/>
          </a:xfrm>
        </p:grpSpPr>
        <p:sp>
          <p:nvSpPr>
            <p:cNvPr id="5" name="Rectangle 4">
              <a:extLst>
                <a:ext uri="{FF2B5EF4-FFF2-40B4-BE49-F238E27FC236}">
                  <a16:creationId xmlns:a16="http://schemas.microsoft.com/office/drawing/2014/main" id="{4DC06BB2-68EC-DEC4-7129-2A0E48E3B5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0832F3D2-C5FA-4E83-6685-08CA600B189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0" name="Group 9">
                <a:extLst>
                  <a:ext uri="{FF2B5EF4-FFF2-40B4-BE49-F238E27FC236}">
                    <a16:creationId xmlns:a16="http://schemas.microsoft.com/office/drawing/2014/main" id="{C5890F6F-4AE1-B659-4D3E-60846190E3F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5" name="Freeform 68">
                  <a:extLst>
                    <a:ext uri="{FF2B5EF4-FFF2-40B4-BE49-F238E27FC236}">
                      <a16:creationId xmlns:a16="http://schemas.microsoft.com/office/drawing/2014/main" id="{9D8D7C35-1556-5858-4702-C7D4E838B2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9">
                  <a:extLst>
                    <a:ext uri="{FF2B5EF4-FFF2-40B4-BE49-F238E27FC236}">
                      <a16:creationId xmlns:a16="http://schemas.microsoft.com/office/drawing/2014/main" id="{C3C5FB31-6CDE-74CC-ED72-B65943E4C2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Line 70">
                  <a:extLst>
                    <a:ext uri="{FF2B5EF4-FFF2-40B4-BE49-F238E27FC236}">
                      <a16:creationId xmlns:a16="http://schemas.microsoft.com/office/drawing/2014/main" id="{5A9A7064-4FC4-2763-1CB1-02229FDCB3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FBE0AE6B-8730-F793-4056-EBD82EC1066E}"/>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2" name="Freeform 68">
                  <a:extLst>
                    <a:ext uri="{FF2B5EF4-FFF2-40B4-BE49-F238E27FC236}">
                      <a16:creationId xmlns:a16="http://schemas.microsoft.com/office/drawing/2014/main" id="{B86231CF-4518-2AC5-1CDC-E4C62D3602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9">
                  <a:extLst>
                    <a:ext uri="{FF2B5EF4-FFF2-40B4-BE49-F238E27FC236}">
                      <a16:creationId xmlns:a16="http://schemas.microsoft.com/office/drawing/2014/main" id="{DE705837-6AFF-390C-44B1-397EBAFF33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Line 70">
                  <a:extLst>
                    <a:ext uri="{FF2B5EF4-FFF2-40B4-BE49-F238E27FC236}">
                      <a16:creationId xmlns:a16="http://schemas.microsoft.com/office/drawing/2014/main" id="{6873C17A-B4A8-79DA-398E-F218CF9D58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18" name="Straight Connector 17">
            <a:extLst>
              <a:ext uri="{FF2B5EF4-FFF2-40B4-BE49-F238E27FC236}">
                <a16:creationId xmlns:a16="http://schemas.microsoft.com/office/drawing/2014/main" id="{B48A30F9-EC2B-708F-CFF0-8A84E881A6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826000" y="4754880"/>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03520"/>
            <a:ext cx="9198864" cy="548640"/>
          </a:xfrm>
        </p:spPr>
        <p:txBody>
          <a:bodyPr anchor="ctr">
            <a:noAutofit/>
          </a:bodyPr>
          <a:lstStyle>
            <a:lvl1pPr marL="0" indent="0" algn="ctr">
              <a:lnSpc>
                <a:spcPct val="100000"/>
              </a:lnSpc>
              <a:buNone/>
              <a:defRPr sz="2000" b="0" cap="all" spc="100" baseline="0">
                <a:solidFill>
                  <a:schemeClr val="bg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algn="ctr">
              <a:lnSpc>
                <a:spcPct val="100000"/>
              </a:lnSpc>
              <a:defRPr sz="4000" b="0">
                <a:solidFill>
                  <a:schemeClr val="bg1">
                    <a:lumMod val="75000"/>
                    <a:lumOff val="25000"/>
                  </a:schemeClr>
                </a:solidFill>
              </a:defRPr>
            </a:lvl1pPr>
          </a:lstStyle>
          <a:p>
            <a:r>
              <a:rPr lang="en-US"/>
              <a:t>Click to edit Quote</a:t>
            </a:r>
          </a:p>
        </p:txBody>
      </p:sp>
    </p:spTree>
    <p:extLst>
      <p:ext uri="{BB962C8B-B14F-4D97-AF65-F5344CB8AC3E}">
        <p14:creationId xmlns:p14="http://schemas.microsoft.com/office/powerpoint/2010/main" val="18843781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78F442-2FC9-4DB8-620F-79A1D4707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12192001" cy="4986425"/>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250372" y="239487"/>
            <a:ext cx="11691255" cy="4461693"/>
          </a:xfrm>
          <a:blipFill dpi="0" rotWithShape="1">
            <a:blip r:embed="rId2">
              <a:alphaModFix amt="60000"/>
            </a:blip>
            <a:srcRect/>
            <a:stretch>
              <a:fillRect l="1" t="1" r="-8000" b="-22000"/>
            </a:stretch>
          </a:blipFill>
        </p:spPr>
        <p:txBody>
          <a:bodyPr/>
          <a:lstStyle/>
          <a:p>
            <a:r>
              <a:rPr lang="en-US"/>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5972628"/>
            <a:ext cx="10972800" cy="548640"/>
          </a:xfrm>
        </p:spPr>
        <p:txBody>
          <a:bodyPr anchor="t">
            <a:normAutofit/>
          </a:bodyPr>
          <a:lstStyle>
            <a:lvl1pPr marL="0" indent="0" algn="ctr">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218032"/>
            <a:ext cx="10972800" cy="786384"/>
          </a:xfrm>
        </p:spPr>
        <p:txBody>
          <a:bodyPr anchor="b">
            <a:normAutofit/>
          </a:bodyPr>
          <a:lstStyle>
            <a:lvl1pPr algn="ctr">
              <a:defRPr sz="4000"/>
            </a:lvl1pPr>
          </a:lstStyle>
          <a:p>
            <a:r>
              <a:rPr lang="en-US"/>
              <a:t>Click to edit Master title style</a:t>
            </a:r>
          </a:p>
        </p:txBody>
      </p:sp>
    </p:spTree>
    <p:extLst>
      <p:ext uri="{BB962C8B-B14F-4D97-AF65-F5344CB8AC3E}">
        <p14:creationId xmlns:p14="http://schemas.microsoft.com/office/powerpoint/2010/main" val="163172328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F6C1257C-9B41-78D7-C9C0-2B25AECC26D2}"/>
              </a:ext>
            </a:extLst>
          </p:cNvPr>
          <p:cNvSpPr>
            <a:spLocks noGrp="1"/>
          </p:cNvSpPr>
          <p:nvPr>
            <p:ph type="dt" sz="half" idx="10"/>
          </p:nvPr>
        </p:nvSpPr>
        <p:spPr/>
        <p:txBody>
          <a:bodyPr/>
          <a:lstStyle/>
          <a:p>
            <a:r>
              <a:rPr lang="en-US"/>
              <a:t>20XX</a:t>
            </a:r>
          </a:p>
        </p:txBody>
      </p:sp>
      <p:sp>
        <p:nvSpPr>
          <p:cNvPr id="8" name="Footer Placeholder 7">
            <a:extLst>
              <a:ext uri="{FF2B5EF4-FFF2-40B4-BE49-F238E27FC236}">
                <a16:creationId xmlns:a16="http://schemas.microsoft.com/office/drawing/2014/main" id="{560AC85C-5293-C84A-0E4C-5F5E14E2C1E2}"/>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1CEA57E-D067-1644-60AE-1AA532586395}"/>
              </a:ext>
            </a:extLst>
          </p:cNvPr>
          <p:cNvSpPr>
            <a:spLocks noGrp="1"/>
          </p:cNvSpPr>
          <p:nvPr>
            <p:ph type="sldNum" sz="quarter" idx="12"/>
          </p:nvPr>
        </p:nvSpPr>
        <p:spPr/>
        <p:txBody>
          <a:bodyPr/>
          <a:lstStyle/>
          <a:p>
            <a:fld id="{CC057153-B650-4DEB-B370-79DDCFDCE934}" type="slidenum">
              <a:rPr lang="en-US" smtClean="0"/>
              <a:pPr/>
              <a:t>‹#›</a:t>
            </a:fld>
            <a:endParaRPr lang="en-US"/>
          </a:p>
        </p:txBody>
      </p:sp>
      <p:grpSp>
        <p:nvGrpSpPr>
          <p:cNvPr id="4" name="Group 3">
            <a:extLst>
              <a:ext uri="{FF2B5EF4-FFF2-40B4-BE49-F238E27FC236}">
                <a16:creationId xmlns:a16="http://schemas.microsoft.com/office/drawing/2014/main" id="{4BC73ACC-D2E1-A902-9CFD-5514C0EB843E}"/>
              </a:ext>
            </a:extLst>
          </p:cNvPr>
          <p:cNvGrpSpPr/>
          <p:nvPr/>
        </p:nvGrpSpPr>
        <p:grpSpPr>
          <a:xfrm>
            <a:off x="10345635" y="649304"/>
            <a:ext cx="698051" cy="1372591"/>
            <a:chOff x="1079500" y="649304"/>
            <a:chExt cx="698051" cy="1372591"/>
          </a:xfrm>
        </p:grpSpPr>
        <p:sp>
          <p:nvSpPr>
            <p:cNvPr id="5" name="Oval 4">
              <a:extLst>
                <a:ext uri="{FF2B5EF4-FFF2-40B4-BE49-F238E27FC236}">
                  <a16:creationId xmlns:a16="http://schemas.microsoft.com/office/drawing/2014/main" id="{3A8F7568-F65C-1826-02F4-71D36A34505E}"/>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6" name="Group 5">
              <a:extLst>
                <a:ext uri="{FF2B5EF4-FFF2-40B4-BE49-F238E27FC236}">
                  <a16:creationId xmlns:a16="http://schemas.microsoft.com/office/drawing/2014/main" id="{CD9F4D79-EF81-3DAC-E6F0-9966B3BA8B66}"/>
                </a:ext>
              </a:extLst>
            </p:cNvPr>
            <p:cNvGrpSpPr/>
            <p:nvPr/>
          </p:nvGrpSpPr>
          <p:grpSpPr>
            <a:xfrm rot="10800000">
              <a:off x="1079500" y="952167"/>
              <a:ext cx="641184" cy="1069728"/>
              <a:chOff x="6484111" y="2967038"/>
              <a:chExt cx="641184" cy="1069728"/>
            </a:xfrm>
          </p:grpSpPr>
          <p:grpSp>
            <p:nvGrpSpPr>
              <p:cNvPr id="10" name="Group 9">
                <a:extLst>
                  <a:ext uri="{FF2B5EF4-FFF2-40B4-BE49-F238E27FC236}">
                    <a16:creationId xmlns:a16="http://schemas.microsoft.com/office/drawing/2014/main" id="{765DCA08-C13A-7307-8DFC-CBA8E4CCE422}"/>
                  </a:ext>
                </a:extLst>
              </p:cNvPr>
              <p:cNvGrpSpPr/>
              <p:nvPr/>
            </p:nvGrpSpPr>
            <p:grpSpPr>
              <a:xfrm>
                <a:off x="6808136" y="2967038"/>
                <a:ext cx="317159" cy="932400"/>
                <a:chOff x="6808136" y="2967038"/>
                <a:chExt cx="317159" cy="932400"/>
              </a:xfrm>
            </p:grpSpPr>
            <p:sp>
              <p:nvSpPr>
                <p:cNvPr id="15" name="Freeform 68">
                  <a:extLst>
                    <a:ext uri="{FF2B5EF4-FFF2-40B4-BE49-F238E27FC236}">
                      <a16:creationId xmlns:a16="http://schemas.microsoft.com/office/drawing/2014/main" id="{F27AC9C8-5613-A519-4CEB-29DEE249E3C0}"/>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9">
                  <a:extLst>
                    <a:ext uri="{FF2B5EF4-FFF2-40B4-BE49-F238E27FC236}">
                      <a16:creationId xmlns:a16="http://schemas.microsoft.com/office/drawing/2014/main" id="{87BACDFB-87E3-1AF8-DD12-17A45E4223B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Line 70">
                  <a:extLst>
                    <a:ext uri="{FF2B5EF4-FFF2-40B4-BE49-F238E27FC236}">
                      <a16:creationId xmlns:a16="http://schemas.microsoft.com/office/drawing/2014/main" id="{C2D2B8AE-E1D9-05B9-65C3-8AA338C82B2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20221997-1E60-D165-D6DD-259C80A46B02}"/>
                  </a:ext>
                </a:extLst>
              </p:cNvPr>
              <p:cNvGrpSpPr/>
              <p:nvPr/>
            </p:nvGrpSpPr>
            <p:grpSpPr>
              <a:xfrm rot="18900000" flipH="1">
                <a:off x="6484111" y="3104366"/>
                <a:ext cx="317159" cy="932400"/>
                <a:chOff x="6808136" y="2967038"/>
                <a:chExt cx="317159" cy="932400"/>
              </a:xfrm>
            </p:grpSpPr>
            <p:sp>
              <p:nvSpPr>
                <p:cNvPr id="12" name="Freeform 68">
                  <a:extLst>
                    <a:ext uri="{FF2B5EF4-FFF2-40B4-BE49-F238E27FC236}">
                      <a16:creationId xmlns:a16="http://schemas.microsoft.com/office/drawing/2014/main" id="{FE3286D6-38FC-8B18-9012-A8EB46C5F285}"/>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9">
                  <a:extLst>
                    <a:ext uri="{FF2B5EF4-FFF2-40B4-BE49-F238E27FC236}">
                      <a16:creationId xmlns:a16="http://schemas.microsoft.com/office/drawing/2014/main" id="{3B79B884-3CA9-39CF-2020-ACD13718D1F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Line 70">
                  <a:extLst>
                    <a:ext uri="{FF2B5EF4-FFF2-40B4-BE49-F238E27FC236}">
                      <a16:creationId xmlns:a16="http://schemas.microsoft.com/office/drawing/2014/main" id="{3C4A024D-7F6B-26A2-E0CF-77BDF5DFC4BC}"/>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18" name="Straight Connector 17">
            <a:extLst>
              <a:ext uri="{FF2B5EF4-FFF2-40B4-BE49-F238E27FC236}">
                <a16:creationId xmlns:a16="http://schemas.microsoft.com/office/drawing/2014/main" id="{27DC5E14-FC0C-F458-FA29-6BC96E2CB2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4754880"/>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12648" y="5303520"/>
            <a:ext cx="8961120" cy="548640"/>
          </a:xfrm>
        </p:spPr>
        <p:txBody>
          <a:bodyPr anchor="ctr">
            <a:noAutofit/>
          </a:bodyPr>
          <a:lstStyle>
            <a:lvl1pPr marL="0" indent="0" algn="l">
              <a:lnSpc>
                <a:spcPct val="100000"/>
              </a:lnSpc>
              <a:buNone/>
              <a:defRPr sz="2000" b="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234440"/>
            <a:ext cx="8961120" cy="3169920"/>
          </a:xfrm>
        </p:spPr>
        <p:txBody>
          <a:bodyPr anchor="ctr">
            <a:normAutofit/>
          </a:bodyPr>
          <a:lstStyle>
            <a:lvl1pPr algn="l">
              <a:lnSpc>
                <a:spcPct val="100000"/>
              </a:lnSpc>
              <a:defRPr sz="4000" b="0"/>
            </a:lvl1pPr>
          </a:lstStyle>
          <a:p>
            <a:r>
              <a:rPr lang="en-US"/>
              <a:t>Click to edit Quote</a:t>
            </a:r>
          </a:p>
        </p:txBody>
      </p:sp>
    </p:spTree>
    <p:extLst>
      <p:ext uri="{BB962C8B-B14F-4D97-AF65-F5344CB8AC3E}">
        <p14:creationId xmlns:p14="http://schemas.microsoft.com/office/powerpoint/2010/main" val="33206873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DD89DC3-7755-6F68-B7F5-979FD6C7440D}"/>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9802CF08-CC52-E7E8-E565-6700958B4105}"/>
              </a:ext>
            </a:extLst>
          </p:cNvPr>
          <p:cNvSpPr>
            <a:spLocks noGrp="1"/>
          </p:cNvSpPr>
          <p:nvPr>
            <p:ph type="dt" sz="half" idx="15"/>
          </p:nvPr>
        </p:nvSpPr>
        <p:spPr/>
        <p:txBody>
          <a:bodyPr/>
          <a:lstStyle/>
          <a:p>
            <a:r>
              <a:rPr lang="en-US"/>
              <a:t>20XX</a:t>
            </a:r>
          </a:p>
        </p:txBody>
      </p:sp>
      <p:sp>
        <p:nvSpPr>
          <p:cNvPr id="4" name="Footer Placeholder 3">
            <a:extLst>
              <a:ext uri="{FF2B5EF4-FFF2-40B4-BE49-F238E27FC236}">
                <a16:creationId xmlns:a16="http://schemas.microsoft.com/office/drawing/2014/main" id="{0823CA10-9755-BD67-C4D3-8A1BB620AEF2}"/>
              </a:ext>
            </a:extLst>
          </p:cNvPr>
          <p:cNvSpPr>
            <a:spLocks noGrp="1"/>
          </p:cNvSpPr>
          <p:nvPr>
            <p:ph type="ftr" sz="quarter" idx="16"/>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44A0A7C3-0501-E6B1-A79B-C8134B490F51}"/>
              </a:ext>
            </a:extLst>
          </p:cNvPr>
          <p:cNvSpPr>
            <a:spLocks noGrp="1"/>
          </p:cNvSpPr>
          <p:nvPr>
            <p:ph type="sldNum" sz="quarter" idx="17"/>
          </p:nvPr>
        </p:nvSpPr>
        <p:spPr/>
        <p:txBody>
          <a:bodyPr/>
          <a:lstStyle/>
          <a:p>
            <a:fld id="{CC057153-B650-4DEB-B370-79DDCFDCE934}" type="slidenum">
              <a:rPr lang="en-US" smtClean="0"/>
              <a:pPr/>
              <a:t>‹#›</a:t>
            </a:fld>
            <a:endParaRPr lang="en-US"/>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2103120"/>
            <a:ext cx="5181600"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2103120"/>
            <a:ext cx="5181600"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Tree>
    <p:extLst>
      <p:ext uri="{BB962C8B-B14F-4D97-AF65-F5344CB8AC3E}">
        <p14:creationId xmlns:p14="http://schemas.microsoft.com/office/powerpoint/2010/main" val="16910771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866B88E-A044-C4DC-1BA4-55C08C26B3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0A6A0CCB-705E-C253-8F03-FFD90DF2B23A}"/>
              </a:ext>
            </a:extLst>
          </p:cNvPr>
          <p:cNvSpPr>
            <a:spLocks noGrp="1"/>
          </p:cNvSpPr>
          <p:nvPr>
            <p:ph type="dt" sz="half" idx="15"/>
          </p:nvPr>
        </p:nvSpPr>
        <p:spPr/>
        <p:txBody>
          <a:bodyPr/>
          <a:lstStyle/>
          <a:p>
            <a:r>
              <a:rPr lang="en-US"/>
              <a:t>20XX</a:t>
            </a:r>
          </a:p>
        </p:txBody>
      </p:sp>
      <p:sp>
        <p:nvSpPr>
          <p:cNvPr id="10" name="Footer Placeholder 9">
            <a:extLst>
              <a:ext uri="{FF2B5EF4-FFF2-40B4-BE49-F238E27FC236}">
                <a16:creationId xmlns:a16="http://schemas.microsoft.com/office/drawing/2014/main" id="{9521B30A-7545-CD0D-C650-142227AAF7BF}"/>
              </a:ext>
            </a:extLst>
          </p:cNvPr>
          <p:cNvSpPr>
            <a:spLocks noGrp="1"/>
          </p:cNvSpPr>
          <p:nvPr>
            <p:ph type="ftr" sz="quarter" idx="16"/>
          </p:nvPr>
        </p:nvSpPr>
        <p:spPr/>
        <p:txBody>
          <a:bodyPr/>
          <a:lstStyle/>
          <a:p>
            <a:r>
              <a:rPr lang="en-US"/>
              <a:t>Sample Footer Text</a:t>
            </a:r>
          </a:p>
        </p:txBody>
      </p:sp>
      <p:sp>
        <p:nvSpPr>
          <p:cNvPr id="12" name="Slide Number Placeholder 11">
            <a:extLst>
              <a:ext uri="{FF2B5EF4-FFF2-40B4-BE49-F238E27FC236}">
                <a16:creationId xmlns:a16="http://schemas.microsoft.com/office/drawing/2014/main" id="{6F133E4C-C0E4-908F-E2F3-671E3A4141ED}"/>
              </a:ext>
            </a:extLst>
          </p:cNvPr>
          <p:cNvSpPr>
            <a:spLocks noGrp="1"/>
          </p:cNvSpPr>
          <p:nvPr>
            <p:ph type="sldNum" sz="quarter" idx="17"/>
          </p:nvPr>
        </p:nvSpPr>
        <p:spPr/>
        <p:txBody>
          <a:bodyPr/>
          <a:lstStyle/>
          <a:p>
            <a:fld id="{CC057153-B650-4DEB-B370-79DDCFDCE934}" type="slidenum">
              <a:rPr lang="en-US" smtClean="0"/>
              <a:pPr/>
              <a:t>‹#›</a:t>
            </a:fld>
            <a:endParaRPr lang="en-US"/>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926080"/>
            <a:ext cx="5157788" cy="3291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926080"/>
            <a:ext cx="5183188" cy="3291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2286000"/>
            <a:ext cx="5157787" cy="559834"/>
          </a:xfrm>
        </p:spPr>
        <p:txBody>
          <a:bodyPr anchor="b">
            <a:noAutofit/>
          </a:bodyPr>
          <a:lstStyle>
            <a:lvl1pPr marL="0" indent="0">
              <a:lnSpc>
                <a:spcPct val="90000"/>
              </a:lnSpc>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2286000"/>
            <a:ext cx="5183188" cy="559834"/>
          </a:xfrm>
        </p:spPr>
        <p:txBody>
          <a:bodyPr anchor="b">
            <a:noAutofit/>
          </a:bodyPr>
          <a:lstStyle>
            <a:lvl1pPr marL="0" indent="0">
              <a:lnSpc>
                <a:spcPct val="90000"/>
              </a:lnSpc>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33856"/>
          </a:xfrm>
        </p:spPr>
        <p:txBody>
          <a:bodyPr/>
          <a:lstStyle/>
          <a:p>
            <a:r>
              <a:rPr lang="en-US"/>
              <a:t>Click to edit Master title style</a:t>
            </a:r>
          </a:p>
        </p:txBody>
      </p:sp>
    </p:spTree>
    <p:extLst>
      <p:ext uri="{BB962C8B-B14F-4D97-AF65-F5344CB8AC3E}">
        <p14:creationId xmlns:p14="http://schemas.microsoft.com/office/powerpoint/2010/main" val="23897196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2EAD9F9-0A12-AB31-3587-C0D1DF4DEC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0C7D3A48-0BDC-1551-7C27-D4E0D0023153}"/>
              </a:ext>
            </a:extLst>
          </p:cNvPr>
          <p:cNvSpPr>
            <a:spLocks noGrp="1"/>
          </p:cNvSpPr>
          <p:nvPr>
            <p:ph type="dt" sz="half" idx="10"/>
          </p:nvPr>
        </p:nvSpPr>
        <p:spPr/>
        <p:txBody>
          <a:bodyPr/>
          <a:lstStyle/>
          <a:p>
            <a:r>
              <a:rPr lang="en-US"/>
              <a:t>20XX</a:t>
            </a:r>
          </a:p>
        </p:txBody>
      </p:sp>
      <p:sp>
        <p:nvSpPr>
          <p:cNvPr id="8" name="Footer Placeholder 7">
            <a:extLst>
              <a:ext uri="{FF2B5EF4-FFF2-40B4-BE49-F238E27FC236}">
                <a16:creationId xmlns:a16="http://schemas.microsoft.com/office/drawing/2014/main" id="{BE5A6371-065A-A2ED-6A80-D16F74C096DB}"/>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9700336-1570-20F3-84A6-5FD60D83123E}"/>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21594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1BD33CF-162C-4EE7-C7A7-70481746BE4E}"/>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ABCABE8C-EDAC-3C86-D131-D91C7EACA4D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F603CBA-7C20-93AF-42F2-16F2FD48867E}"/>
              </a:ext>
            </a:extLst>
          </p:cNvPr>
          <p:cNvSpPr>
            <a:spLocks noGrp="1"/>
          </p:cNvSpPr>
          <p:nvPr>
            <p:ph type="sldNum" sz="quarter" idx="12"/>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16455138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A9C1544C-C3DE-FEB0-1F42-810BC258D317}"/>
              </a:ext>
            </a:extLst>
          </p:cNvPr>
          <p:cNvSpPr>
            <a:spLocks noGrp="1"/>
          </p:cNvSpPr>
          <p:nvPr>
            <p:ph type="dt" sz="half" idx="10"/>
          </p:nvPr>
        </p:nvSpPr>
        <p:spPr/>
        <p:txBody>
          <a:bodyPr/>
          <a:lstStyle/>
          <a:p>
            <a:r>
              <a:rPr lang="en-US"/>
              <a:t>20XX</a:t>
            </a:r>
          </a:p>
        </p:txBody>
      </p:sp>
      <p:sp>
        <p:nvSpPr>
          <p:cNvPr id="9" name="Footer Placeholder 8">
            <a:extLst>
              <a:ext uri="{FF2B5EF4-FFF2-40B4-BE49-F238E27FC236}">
                <a16:creationId xmlns:a16="http://schemas.microsoft.com/office/drawing/2014/main" id="{6A1C13AC-DECD-4472-34A9-15473A54B7C2}"/>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52772E20-C3BC-555A-1802-79F5A626B0F2}"/>
              </a:ext>
            </a:extLst>
          </p:cNvPr>
          <p:cNvSpPr>
            <a:spLocks noGrp="1"/>
          </p:cNvSpPr>
          <p:nvPr>
            <p:ph type="sldNum" sz="quarter" idx="12"/>
          </p:nvPr>
        </p:nvSpPr>
        <p:spPr/>
        <p:txBody>
          <a:bodyPr/>
          <a:lstStyle/>
          <a:p>
            <a:fld id="{CC057153-B650-4DEB-B370-79DDCFDCE934}" type="slidenum">
              <a:rPr lang="en-US" smtClean="0"/>
              <a:pPr/>
              <a:t>‹#›</a:t>
            </a:fld>
            <a:endParaRPr lang="en-US"/>
          </a:p>
        </p:txBody>
      </p:sp>
      <p:cxnSp>
        <p:nvCxnSpPr>
          <p:cNvPr id="5" name="Straight Connector 4">
            <a:extLst>
              <a:ext uri="{FF2B5EF4-FFF2-40B4-BE49-F238E27FC236}">
                <a16:creationId xmlns:a16="http://schemas.microsoft.com/office/drawing/2014/main" id="{8829B4E3-A63E-1B70-226F-7154DB050BC0}"/>
              </a:ext>
              <a:ext uri="{C183D7F6-B498-43B3-948B-1728B52AA6E4}">
                <adec:decorative xmlns:adec="http://schemas.microsoft.com/office/drawing/2017/decorative" val="0"/>
              </a:ext>
            </a:extLst>
          </p:cNvPr>
          <p:cNvCxnSpPr>
            <a:cxnSpLocks/>
          </p:cNvCxnSpPr>
          <p:nvPr/>
        </p:nvCxnSpPr>
        <p:spPr>
          <a:xfrm>
            <a:off x="4667221"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993263"/>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0460429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1470E552-C412-44E4-4F23-0816FAFC138E}"/>
              </a:ext>
            </a:extLst>
          </p:cNvPr>
          <p:cNvSpPr>
            <a:spLocks noGrp="1"/>
          </p:cNvSpPr>
          <p:nvPr>
            <p:ph type="dt" sz="half" idx="10"/>
          </p:nvPr>
        </p:nvSpPr>
        <p:spPr/>
        <p:txBody>
          <a:bodyPr/>
          <a:lstStyle/>
          <a:p>
            <a:r>
              <a:rPr lang="en-US"/>
              <a:t>20XX</a:t>
            </a:r>
          </a:p>
        </p:txBody>
      </p:sp>
      <p:sp>
        <p:nvSpPr>
          <p:cNvPr id="9" name="Footer Placeholder 8">
            <a:extLst>
              <a:ext uri="{FF2B5EF4-FFF2-40B4-BE49-F238E27FC236}">
                <a16:creationId xmlns:a16="http://schemas.microsoft.com/office/drawing/2014/main" id="{8BA48D00-D1D1-1D87-BF5D-BEE2316473C3}"/>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308BF49C-FDC0-9F1E-2E75-171FACEA0D07}"/>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a:blip r:embed="rId2">
              <a:alphaModFix amt="60000"/>
            </a:blip>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9793440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A075BC2-2366-61B0-6D33-330EA75DF0F0}"/>
              </a:ext>
            </a:extLst>
          </p:cNvPr>
          <p:cNvSpPr>
            <a:spLocks noGrp="1"/>
          </p:cNvSpPr>
          <p:nvPr>
            <p:ph type="dt" sz="half" idx="14"/>
          </p:nvPr>
        </p:nvSpPr>
        <p:spPr/>
        <p:txBody>
          <a:bodyPr/>
          <a:lstStyle>
            <a:lvl1pPr>
              <a:defRPr>
                <a:solidFill>
                  <a:schemeClr val="tx1">
                    <a:lumMod val="65000"/>
                    <a:lumOff val="35000"/>
                  </a:schemeClr>
                </a:solidFill>
              </a:defRPr>
            </a:lvl1pPr>
          </a:lstStyle>
          <a:p>
            <a:r>
              <a:rPr lang="en-US"/>
              <a:t>20XX</a:t>
            </a:r>
          </a:p>
        </p:txBody>
      </p:sp>
      <p:sp>
        <p:nvSpPr>
          <p:cNvPr id="7" name="Footer Placeholder 6">
            <a:extLst>
              <a:ext uri="{FF2B5EF4-FFF2-40B4-BE49-F238E27FC236}">
                <a16:creationId xmlns:a16="http://schemas.microsoft.com/office/drawing/2014/main" id="{9497CAE9-979D-5626-7BE4-27D034EF2754}"/>
              </a:ext>
            </a:extLst>
          </p:cNvPr>
          <p:cNvSpPr>
            <a:spLocks noGrp="1"/>
          </p:cNvSpPr>
          <p:nvPr>
            <p:ph type="ftr" sz="quarter" idx="15"/>
          </p:nvPr>
        </p:nvSpPr>
        <p:spPr/>
        <p:txBody>
          <a:bodyPr/>
          <a:lstStyle>
            <a:lvl1pPr>
              <a:defRPr>
                <a:solidFill>
                  <a:schemeClr val="tx1">
                    <a:lumMod val="65000"/>
                    <a:lumOff val="35000"/>
                  </a:schemeClr>
                </a:solidFill>
              </a:defRPr>
            </a:lvl1pPr>
          </a:lstStyle>
          <a:p>
            <a:r>
              <a:rPr lang="en-US"/>
              <a:t>Sample Footer Text</a:t>
            </a:r>
          </a:p>
        </p:txBody>
      </p:sp>
      <p:sp>
        <p:nvSpPr>
          <p:cNvPr id="9" name="Slide Number Placeholder 8">
            <a:extLst>
              <a:ext uri="{FF2B5EF4-FFF2-40B4-BE49-F238E27FC236}">
                <a16:creationId xmlns:a16="http://schemas.microsoft.com/office/drawing/2014/main" id="{58E4558C-BD2F-996E-C3A8-6B48CC72E1E9}"/>
              </a:ext>
            </a:extLst>
          </p:cNvPr>
          <p:cNvSpPr>
            <a:spLocks noGrp="1"/>
          </p:cNvSpPr>
          <p:nvPr>
            <p:ph type="sldNum" sz="quarter" idx="16"/>
          </p:nvPr>
        </p:nvSpPr>
        <p:spPr/>
        <p:txBody>
          <a:bodyPr/>
          <a:lstStyle>
            <a:lvl1pPr>
              <a:defRPr>
                <a:solidFill>
                  <a:schemeClr val="tx1">
                    <a:lumMod val="65000"/>
                    <a:lumOff val="35000"/>
                  </a:schemeClr>
                </a:solidFill>
              </a:defRPr>
            </a:lvl1pPr>
          </a:lstStyle>
          <a:p>
            <a:fld id="{CC057153-B650-4DEB-B370-79DDCFDCE934}" type="slidenum">
              <a:rPr lang="en-US" smtClean="0"/>
              <a:pPr/>
              <a:t>‹#›</a:t>
            </a:fld>
            <a:endParaRPr lang="en-US"/>
          </a:p>
        </p:txBody>
      </p:sp>
      <p:grpSp>
        <p:nvGrpSpPr>
          <p:cNvPr id="17" name="Group 16">
            <a:extLst>
              <a:ext uri="{FF2B5EF4-FFF2-40B4-BE49-F238E27FC236}">
                <a16:creationId xmlns:a16="http://schemas.microsoft.com/office/drawing/2014/main" id="{38D1B241-A1C5-B50A-03AF-D16D7E07C921}"/>
              </a:ext>
            </a:extLst>
          </p:cNvPr>
          <p:cNvGrpSpPr/>
          <p:nvPr/>
        </p:nvGrpSpPr>
        <p:grpSpPr>
          <a:xfrm>
            <a:off x="10345635" y="649304"/>
            <a:ext cx="698051" cy="1372591"/>
            <a:chOff x="1079500" y="649304"/>
            <a:chExt cx="698051" cy="1372591"/>
          </a:xfrm>
        </p:grpSpPr>
        <p:sp>
          <p:nvSpPr>
            <p:cNvPr id="4" name="Oval 3">
              <a:extLst>
                <a:ext uri="{FF2B5EF4-FFF2-40B4-BE49-F238E27FC236}">
                  <a16:creationId xmlns:a16="http://schemas.microsoft.com/office/drawing/2014/main" id="{C0430193-32D1-2094-3948-CB8A4044E473}"/>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5" name="Group 4">
              <a:extLst>
                <a:ext uri="{FF2B5EF4-FFF2-40B4-BE49-F238E27FC236}">
                  <a16:creationId xmlns:a16="http://schemas.microsoft.com/office/drawing/2014/main" id="{2BDC8FB4-E269-1757-B605-3B7CA1D31BFD}"/>
                </a:ext>
              </a:extLst>
            </p:cNvPr>
            <p:cNvGrpSpPr/>
            <p:nvPr/>
          </p:nvGrpSpPr>
          <p:grpSpPr>
            <a:xfrm rot="10800000">
              <a:off x="1079500" y="952167"/>
              <a:ext cx="641184" cy="1069728"/>
              <a:chOff x="6484111" y="2967038"/>
              <a:chExt cx="641184" cy="1069728"/>
            </a:xfrm>
          </p:grpSpPr>
          <p:grpSp>
            <p:nvGrpSpPr>
              <p:cNvPr id="6" name="Group 5">
                <a:extLst>
                  <a:ext uri="{FF2B5EF4-FFF2-40B4-BE49-F238E27FC236}">
                    <a16:creationId xmlns:a16="http://schemas.microsoft.com/office/drawing/2014/main" id="{2BE6CDB3-6726-9490-DEFE-33AADCF70635}"/>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8337956-08FC-C308-3EE6-4F7DF7EE524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3561E4FD-2BE7-0830-421A-88B523F36A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3A98ECA2-F73C-C349-4C85-034EBD520BBE}"/>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1BAE2C74-92F3-9DF1-0D28-8DA40DC6F702}"/>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7FC40551-D184-C866-BC03-18A5875790C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728A4A07-2267-BCEE-D29A-1AC7DB34791A}"/>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CF1D3057-1CB5-2D6F-F329-7B377DA203C9}"/>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18" name="Straight Connector 17">
            <a:extLst>
              <a:ext uri="{FF2B5EF4-FFF2-40B4-BE49-F238E27FC236}">
                <a16:creationId xmlns:a16="http://schemas.microsoft.com/office/drawing/2014/main" id="{5568EC06-0A8D-764E-AB11-B5EF28F70102}"/>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328198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normAutofit/>
          </a:bodyPr>
          <a:lstStyle>
            <a:lvl1pPr marL="0" indent="0">
              <a:buNone/>
              <a:defRPr sz="1800">
                <a:solidFill>
                  <a:schemeClr val="tx1">
                    <a:lumMod val="65000"/>
                    <a:lumOff val="35000"/>
                  </a:schemeClr>
                </a:solidFill>
              </a:defRPr>
            </a:lvl1pPr>
            <a:lvl2pPr marL="228600" indent="0">
              <a:buNone/>
              <a:defRPr sz="1800">
                <a:solidFill>
                  <a:schemeClr val="tx1">
                    <a:lumMod val="65000"/>
                    <a:lumOff val="35000"/>
                  </a:schemeClr>
                </a:solidFill>
              </a:defRPr>
            </a:lvl2pPr>
            <a:lvl3pPr marL="457200" indent="0">
              <a:buNone/>
              <a:defRPr sz="1800">
                <a:solidFill>
                  <a:schemeClr val="tx1">
                    <a:lumMod val="65000"/>
                    <a:lumOff val="35000"/>
                  </a:schemeClr>
                </a:solidFill>
              </a:defRPr>
            </a:lvl3pPr>
            <a:lvl4pPr marL="685800" indent="0">
              <a:buNone/>
              <a:defRPr sz="1800">
                <a:solidFill>
                  <a:schemeClr val="tx1">
                    <a:lumMod val="65000"/>
                    <a:lumOff val="35000"/>
                  </a:schemeClr>
                </a:solidFill>
              </a:defRPr>
            </a:lvl4pPr>
            <a:lvl5pPr marL="914400" indent="0">
              <a:buNone/>
              <a:defRPr sz="1800">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anchor="b">
            <a:noAutofit/>
          </a:bodyPr>
          <a:lstStyle>
            <a:lvl1pPr>
              <a:defRPr sz="400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4131150589"/>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9A41DF4-6E58-44F6-EC8C-D43561BDE708}"/>
              </a:ext>
            </a:extLst>
          </p:cNvPr>
          <p:cNvSpPr>
            <a:spLocks noGrp="1"/>
          </p:cNvSpPr>
          <p:nvPr>
            <p:ph type="dt" sz="half" idx="15"/>
          </p:nvPr>
        </p:nvSpPr>
        <p:spPr/>
        <p:txBody>
          <a:bodyPr/>
          <a:lstStyle>
            <a:lvl1pPr>
              <a:defRPr>
                <a:solidFill>
                  <a:schemeClr val="tx1">
                    <a:lumMod val="65000"/>
                    <a:lumOff val="35000"/>
                  </a:schemeClr>
                </a:solidFill>
              </a:defRPr>
            </a:lvl1pPr>
          </a:lstStyle>
          <a:p>
            <a:r>
              <a:rPr lang="en-US"/>
              <a:t>20XX</a:t>
            </a:r>
          </a:p>
        </p:txBody>
      </p:sp>
      <p:sp>
        <p:nvSpPr>
          <p:cNvPr id="8" name="Footer Placeholder 7">
            <a:extLst>
              <a:ext uri="{FF2B5EF4-FFF2-40B4-BE49-F238E27FC236}">
                <a16:creationId xmlns:a16="http://schemas.microsoft.com/office/drawing/2014/main" id="{C46CE9A2-F361-F415-F937-0301DA22842E}"/>
              </a:ext>
            </a:extLst>
          </p:cNvPr>
          <p:cNvSpPr>
            <a:spLocks noGrp="1"/>
          </p:cNvSpPr>
          <p:nvPr>
            <p:ph type="ftr" sz="quarter" idx="16"/>
          </p:nvPr>
        </p:nvSpPr>
        <p:spPr/>
        <p:txBody>
          <a:bodyPr/>
          <a:lstStyle>
            <a:lvl1pPr>
              <a:defRPr>
                <a:solidFill>
                  <a:schemeClr val="tx1">
                    <a:lumMod val="65000"/>
                    <a:lumOff val="35000"/>
                  </a:schemeClr>
                </a:solidFill>
              </a:defRPr>
            </a:lvl1pPr>
          </a:lstStyle>
          <a:p>
            <a:r>
              <a:rPr lang="en-US"/>
              <a:t>Sample Footer Text</a:t>
            </a:r>
          </a:p>
        </p:txBody>
      </p:sp>
      <p:sp>
        <p:nvSpPr>
          <p:cNvPr id="9" name="Slide Number Placeholder 8">
            <a:extLst>
              <a:ext uri="{FF2B5EF4-FFF2-40B4-BE49-F238E27FC236}">
                <a16:creationId xmlns:a16="http://schemas.microsoft.com/office/drawing/2014/main" id="{424C1775-96D4-1CCB-4D04-35BDF94DC10D}"/>
              </a:ext>
            </a:extLst>
          </p:cNvPr>
          <p:cNvSpPr>
            <a:spLocks noGrp="1"/>
          </p:cNvSpPr>
          <p:nvPr>
            <p:ph type="sldNum" sz="quarter" idx="17"/>
          </p:nvPr>
        </p:nvSpPr>
        <p:spPr/>
        <p:txBody>
          <a:bodyPr/>
          <a:lstStyle>
            <a:lvl1pPr>
              <a:defRPr>
                <a:solidFill>
                  <a:schemeClr val="tx1">
                    <a:lumMod val="65000"/>
                    <a:lumOff val="35000"/>
                  </a:schemeClr>
                </a:solidFill>
              </a:defRPr>
            </a:lvl1pPr>
          </a:lstStyle>
          <a:p>
            <a:fld id="{CC057153-B650-4DEB-B370-79DDCFDCE934}" type="slidenum">
              <a:rPr lang="en-US" smtClean="0"/>
              <a:pPr/>
              <a:t>‹#›</a:t>
            </a:fld>
            <a:endParaRPr lang="en-US"/>
          </a:p>
        </p:txBody>
      </p:sp>
      <p:grpSp>
        <p:nvGrpSpPr>
          <p:cNvPr id="4" name="Group 3">
            <a:extLst>
              <a:ext uri="{FF2B5EF4-FFF2-40B4-BE49-F238E27FC236}">
                <a16:creationId xmlns:a16="http://schemas.microsoft.com/office/drawing/2014/main" id="{DD5BD45A-50CD-EF82-D09C-4545FF3A69AC}"/>
              </a:ext>
            </a:extLst>
          </p:cNvPr>
          <p:cNvGrpSpPr/>
          <p:nvPr/>
        </p:nvGrpSpPr>
        <p:grpSpPr>
          <a:xfrm>
            <a:off x="9740417" y="457964"/>
            <a:ext cx="2227875" cy="5970551"/>
            <a:chOff x="9740417" y="457964"/>
            <a:chExt cx="2227875" cy="5970551"/>
          </a:xfrm>
        </p:grpSpPr>
        <p:grpSp>
          <p:nvGrpSpPr>
            <p:cNvPr id="5" name="Group 4">
              <a:extLst>
                <a:ext uri="{FF2B5EF4-FFF2-40B4-BE49-F238E27FC236}">
                  <a16:creationId xmlns:a16="http://schemas.microsoft.com/office/drawing/2014/main" id="{9E210995-0426-D17D-BBDC-C0534A40E85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24" name="Group 23">
                <a:extLst>
                  <a:ext uri="{FF2B5EF4-FFF2-40B4-BE49-F238E27FC236}">
                    <a16:creationId xmlns:a16="http://schemas.microsoft.com/office/drawing/2014/main" id="{C8FAFEE9-BD97-8D0C-6317-E67936D6009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oup 29">
                  <a:extLst>
                    <a:ext uri="{FF2B5EF4-FFF2-40B4-BE49-F238E27FC236}">
                      <a16:creationId xmlns:a16="http://schemas.microsoft.com/office/drawing/2014/main" id="{C5F2E2EE-3350-F0F4-DD4D-1D4D46ECBDE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DA4F058E-349B-1A3F-9D6E-FB583F6B39E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18F73D4-2E66-E080-333B-1D89AC5F0F5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413F058A-9BA7-8BC7-7394-C215EB8DFD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0">
                    <a:extLst>
                      <a:ext uri="{FF2B5EF4-FFF2-40B4-BE49-F238E27FC236}">
                        <a16:creationId xmlns:a16="http://schemas.microsoft.com/office/drawing/2014/main" id="{777A274A-0C0C-5EF2-7606-72F89CE93C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0B4D2FDC-8701-ED17-A75D-9C27E9A3F43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57">
                    <a:extLst>
                      <a:ext uri="{FF2B5EF4-FFF2-40B4-BE49-F238E27FC236}">
                        <a16:creationId xmlns:a16="http://schemas.microsoft.com/office/drawing/2014/main" id="{5551714A-8D8A-B34B-5A80-E5D27EA368F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3" name="Freeform: Shape 58">
                    <a:extLst>
                      <a:ext uri="{FF2B5EF4-FFF2-40B4-BE49-F238E27FC236}">
                        <a16:creationId xmlns:a16="http://schemas.microsoft.com/office/drawing/2014/main" id="{869FCC5F-8CA3-16C6-0392-F3E75D87BA9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25" name="Group 24">
                <a:extLst>
                  <a:ext uri="{FF2B5EF4-FFF2-40B4-BE49-F238E27FC236}">
                    <a16:creationId xmlns:a16="http://schemas.microsoft.com/office/drawing/2014/main" id="{24C30149-E004-25CF-5089-4B3E78309B3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oup 25">
                  <a:extLst>
                    <a:ext uri="{FF2B5EF4-FFF2-40B4-BE49-F238E27FC236}">
                      <a16:creationId xmlns:a16="http://schemas.microsoft.com/office/drawing/2014/main" id="{76CE1B15-48DE-EA19-66AE-E082767A61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reeform 68">
                    <a:extLst>
                      <a:ext uri="{FF2B5EF4-FFF2-40B4-BE49-F238E27FC236}">
                        <a16:creationId xmlns:a16="http://schemas.microsoft.com/office/drawing/2014/main" id="{7FF05A74-6722-6ACB-9705-9D08F1E133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69">
                    <a:extLst>
                      <a:ext uri="{FF2B5EF4-FFF2-40B4-BE49-F238E27FC236}">
                        <a16:creationId xmlns:a16="http://schemas.microsoft.com/office/drawing/2014/main" id="{556FA397-6407-CD99-0216-DCE4A86B84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Line 70">
                  <a:extLst>
                    <a:ext uri="{FF2B5EF4-FFF2-40B4-BE49-F238E27FC236}">
                      <a16:creationId xmlns:a16="http://schemas.microsoft.com/office/drawing/2014/main" id="{BD07E6BA-830D-81DE-99D0-C1ED17EEB0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a:extLst>
                <a:ext uri="{FF2B5EF4-FFF2-40B4-BE49-F238E27FC236}">
                  <a16:creationId xmlns:a16="http://schemas.microsoft.com/office/drawing/2014/main" id="{F7E3CAB0-7B50-4135-76DB-659F3FADB1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0" name="Group 9">
                <a:extLst>
                  <a:ext uri="{FF2B5EF4-FFF2-40B4-BE49-F238E27FC236}">
                    <a16:creationId xmlns:a16="http://schemas.microsoft.com/office/drawing/2014/main" id="{6C50E408-CA22-2DA8-3E63-D8CD5D9E43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 name="Group 15">
                  <a:extLst>
                    <a:ext uri="{FF2B5EF4-FFF2-40B4-BE49-F238E27FC236}">
                      <a16:creationId xmlns:a16="http://schemas.microsoft.com/office/drawing/2014/main" id="{B341EAAC-2CAB-1D4C-3C41-E728AE45C2E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0" name="Straight Connector 19">
                    <a:extLst>
                      <a:ext uri="{FF2B5EF4-FFF2-40B4-BE49-F238E27FC236}">
                        <a16:creationId xmlns:a16="http://schemas.microsoft.com/office/drawing/2014/main" id="{FCBEDD1E-4A53-5D13-92E8-44ED005DDEE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386BC2-461B-52B5-FA52-3F98E28F9A9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2" name="Rectangle 30">
                    <a:extLst>
                      <a:ext uri="{FF2B5EF4-FFF2-40B4-BE49-F238E27FC236}">
                        <a16:creationId xmlns:a16="http://schemas.microsoft.com/office/drawing/2014/main" id="{D71D489E-31F4-01B1-137F-1E2BAE84DE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30">
                    <a:extLst>
                      <a:ext uri="{FF2B5EF4-FFF2-40B4-BE49-F238E27FC236}">
                        <a16:creationId xmlns:a16="http://schemas.microsoft.com/office/drawing/2014/main" id="{AF8D8D96-D26C-A0E9-44AC-210C1D3342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262D79E6-1E5E-9367-2F80-31091FD0972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8" name="Freeform: Shape 141">
                    <a:extLst>
                      <a:ext uri="{FF2B5EF4-FFF2-40B4-BE49-F238E27FC236}">
                        <a16:creationId xmlns:a16="http://schemas.microsoft.com/office/drawing/2014/main" id="{0741A1C4-4A3C-1C09-7B63-2F5A93C401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9" name="Freeform: Shape 142">
                    <a:extLst>
                      <a:ext uri="{FF2B5EF4-FFF2-40B4-BE49-F238E27FC236}">
                        <a16:creationId xmlns:a16="http://schemas.microsoft.com/office/drawing/2014/main" id="{331A7A60-9E24-7D8B-B8D3-901790A313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1" name="Group 10">
                <a:extLst>
                  <a:ext uri="{FF2B5EF4-FFF2-40B4-BE49-F238E27FC236}">
                    <a16:creationId xmlns:a16="http://schemas.microsoft.com/office/drawing/2014/main" id="{216486E5-7377-F1D3-FB49-0A8FC774CC2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2" name="Group 11">
                  <a:extLst>
                    <a:ext uri="{FF2B5EF4-FFF2-40B4-BE49-F238E27FC236}">
                      <a16:creationId xmlns:a16="http://schemas.microsoft.com/office/drawing/2014/main" id="{0C9ED1C9-C369-ABE9-0C4B-2B5DF468BB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4" name="Freeform 68">
                    <a:extLst>
                      <a:ext uri="{FF2B5EF4-FFF2-40B4-BE49-F238E27FC236}">
                        <a16:creationId xmlns:a16="http://schemas.microsoft.com/office/drawing/2014/main" id="{5D067329-4811-1CE5-0FA5-1CAE03475C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10E0DE4F-622E-EDCA-0C8D-59B0B3698F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Line 70">
                  <a:extLst>
                    <a:ext uri="{FF2B5EF4-FFF2-40B4-BE49-F238E27FC236}">
                      <a16:creationId xmlns:a16="http://schemas.microsoft.com/office/drawing/2014/main" id="{9E4E2F3A-25E4-40F2-7815-59507A3F00D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1800">
                <a:solidFill>
                  <a:schemeClr val="tx1">
                    <a:lumMod val="65000"/>
                    <a:lumOff val="35000"/>
                  </a:schemeClr>
                </a:solidFill>
              </a:defRPr>
            </a:lvl1pPr>
            <a:lvl2pPr marL="228600" indent="0">
              <a:buNone/>
              <a:defRPr sz="1800">
                <a:solidFill>
                  <a:schemeClr val="tx1">
                    <a:lumMod val="65000"/>
                    <a:lumOff val="35000"/>
                  </a:schemeClr>
                </a:solidFill>
              </a:defRPr>
            </a:lvl2pPr>
            <a:lvl3pPr marL="457200" indent="0">
              <a:buNone/>
              <a:defRPr sz="1800">
                <a:solidFill>
                  <a:schemeClr val="tx1">
                    <a:lumMod val="65000"/>
                    <a:lumOff val="35000"/>
                  </a:schemeClr>
                </a:solidFill>
              </a:defRPr>
            </a:lvl3pPr>
            <a:lvl4pPr marL="685800" indent="0">
              <a:buNone/>
              <a:defRPr sz="1800">
                <a:solidFill>
                  <a:schemeClr val="tx1">
                    <a:lumMod val="65000"/>
                    <a:lumOff val="35000"/>
                  </a:schemeClr>
                </a:solidFill>
              </a:defRPr>
            </a:lvl4pPr>
            <a:lvl5pPr marL="914400" indent="0">
              <a:buNone/>
              <a:defRPr sz="1800">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400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280227006"/>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Vertical layout with graphic">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E946DF7-10C4-0BBA-EB2E-955736EC343A}"/>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4" name="Group 3">
              <a:extLst>
                <a:ext uri="{FF2B5EF4-FFF2-40B4-BE49-F238E27FC236}">
                  <a16:creationId xmlns:a16="http://schemas.microsoft.com/office/drawing/2014/main" id="{96650848-7A6C-21DB-6BAE-4516E6E51FB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166" name="Freeform 68">
                <a:extLst>
                  <a:ext uri="{FF2B5EF4-FFF2-40B4-BE49-F238E27FC236}">
                    <a16:creationId xmlns:a16="http://schemas.microsoft.com/office/drawing/2014/main" id="{DCF561B2-851F-5E35-8D9F-D9587A067D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69">
                <a:extLst>
                  <a:ext uri="{FF2B5EF4-FFF2-40B4-BE49-F238E27FC236}">
                    <a16:creationId xmlns:a16="http://schemas.microsoft.com/office/drawing/2014/main" id="{C849E763-E757-E9D6-A937-030A9A8A4F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8" name="Line 70">
                <a:extLst>
                  <a:ext uri="{FF2B5EF4-FFF2-40B4-BE49-F238E27FC236}">
                    <a16:creationId xmlns:a16="http://schemas.microsoft.com/office/drawing/2014/main" id="{E6B475E7-3F49-5B4E-441D-BFB9786E65E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CBAE7E0C-06C9-5A12-F641-B9659C3347B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128" name="Oval 127">
                <a:extLst>
                  <a:ext uri="{FF2B5EF4-FFF2-40B4-BE49-F238E27FC236}">
                    <a16:creationId xmlns:a16="http://schemas.microsoft.com/office/drawing/2014/main" id="{106611B4-C9C5-B9EB-D2E4-A7861804077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nvGrpSpPr>
              <p:cNvPr id="129" name="Group 128">
                <a:extLst>
                  <a:ext uri="{FF2B5EF4-FFF2-40B4-BE49-F238E27FC236}">
                    <a16:creationId xmlns:a16="http://schemas.microsoft.com/office/drawing/2014/main" id="{5B0A8C44-9DE9-9FF5-9422-459D794255E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44" name="Freeform 64">
                  <a:extLst>
                    <a:ext uri="{FF2B5EF4-FFF2-40B4-BE49-F238E27FC236}">
                      <a16:creationId xmlns:a16="http://schemas.microsoft.com/office/drawing/2014/main" id="{802B3E02-35F5-D486-B900-46666AE6CF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81">
                  <a:extLst>
                    <a:ext uri="{FF2B5EF4-FFF2-40B4-BE49-F238E27FC236}">
                      <a16:creationId xmlns:a16="http://schemas.microsoft.com/office/drawing/2014/main" id="{A0FE175D-173E-81F0-CC24-96E27F1D8B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61">
                  <a:extLst>
                    <a:ext uri="{FF2B5EF4-FFF2-40B4-BE49-F238E27FC236}">
                      <a16:creationId xmlns:a16="http://schemas.microsoft.com/office/drawing/2014/main" id="{34F66AAF-A45F-1A0F-2555-176A1B7938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78">
                  <a:extLst>
                    <a:ext uri="{FF2B5EF4-FFF2-40B4-BE49-F238E27FC236}">
                      <a16:creationId xmlns:a16="http://schemas.microsoft.com/office/drawing/2014/main" id="{888FD7CB-E8B6-CDCC-A765-51384168C0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84">
                  <a:extLst>
                    <a:ext uri="{FF2B5EF4-FFF2-40B4-BE49-F238E27FC236}">
                      <a16:creationId xmlns:a16="http://schemas.microsoft.com/office/drawing/2014/main" id="{22D9D5B7-67CD-DAEF-F169-F9927D060C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87">
                  <a:extLst>
                    <a:ext uri="{FF2B5EF4-FFF2-40B4-BE49-F238E27FC236}">
                      <a16:creationId xmlns:a16="http://schemas.microsoft.com/office/drawing/2014/main" id="{635D2023-BB18-34DE-9533-3BCD2D66F9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60">
                  <a:extLst>
                    <a:ext uri="{FF2B5EF4-FFF2-40B4-BE49-F238E27FC236}">
                      <a16:creationId xmlns:a16="http://schemas.microsoft.com/office/drawing/2014/main" id="{659415BE-DC13-49A7-0C33-5EFE2792267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59">
                  <a:extLst>
                    <a:ext uri="{FF2B5EF4-FFF2-40B4-BE49-F238E27FC236}">
                      <a16:creationId xmlns:a16="http://schemas.microsoft.com/office/drawing/2014/main" id="{CC801494-07A4-F520-018B-68D2196D2A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62">
                  <a:extLst>
                    <a:ext uri="{FF2B5EF4-FFF2-40B4-BE49-F238E27FC236}">
                      <a16:creationId xmlns:a16="http://schemas.microsoft.com/office/drawing/2014/main" id="{E686085F-EAC6-B895-6207-458362D1B64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65">
                  <a:extLst>
                    <a:ext uri="{FF2B5EF4-FFF2-40B4-BE49-F238E27FC236}">
                      <a16:creationId xmlns:a16="http://schemas.microsoft.com/office/drawing/2014/main" id="{DAB00EC1-8D08-BA6A-CDFE-4C62A187B1C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79">
                  <a:extLst>
                    <a:ext uri="{FF2B5EF4-FFF2-40B4-BE49-F238E27FC236}">
                      <a16:creationId xmlns:a16="http://schemas.microsoft.com/office/drawing/2014/main" id="{59FA4147-888A-1DF5-8C4D-5826AB12A88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82">
                  <a:extLst>
                    <a:ext uri="{FF2B5EF4-FFF2-40B4-BE49-F238E27FC236}">
                      <a16:creationId xmlns:a16="http://schemas.microsoft.com/office/drawing/2014/main" id="{4C86CC1B-2F58-1C71-F3ED-92D58E16B4F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85">
                  <a:extLst>
                    <a:ext uri="{FF2B5EF4-FFF2-40B4-BE49-F238E27FC236}">
                      <a16:creationId xmlns:a16="http://schemas.microsoft.com/office/drawing/2014/main" id="{2994FA47-E79D-6287-A237-43A2FA4FFB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88">
                  <a:extLst>
                    <a:ext uri="{FF2B5EF4-FFF2-40B4-BE49-F238E27FC236}">
                      <a16:creationId xmlns:a16="http://schemas.microsoft.com/office/drawing/2014/main" id="{AB058826-014A-49AD-8409-1561149690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58" name="Group 157">
                  <a:extLst>
                    <a:ext uri="{FF2B5EF4-FFF2-40B4-BE49-F238E27FC236}">
                      <a16:creationId xmlns:a16="http://schemas.microsoft.com/office/drawing/2014/main" id="{08112C56-452F-ABF6-3C71-80EB07646D7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59" name="Line 63">
                    <a:extLst>
                      <a:ext uri="{FF2B5EF4-FFF2-40B4-BE49-F238E27FC236}">
                        <a16:creationId xmlns:a16="http://schemas.microsoft.com/office/drawing/2014/main" id="{03C71145-D2E8-489B-88F9-F9826023B89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Line 66">
                    <a:extLst>
                      <a:ext uri="{FF2B5EF4-FFF2-40B4-BE49-F238E27FC236}">
                        <a16:creationId xmlns:a16="http://schemas.microsoft.com/office/drawing/2014/main" id="{A2BA5FB6-9059-DF6F-1EB1-F80CF772AB3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Line 67">
                    <a:extLst>
                      <a:ext uri="{FF2B5EF4-FFF2-40B4-BE49-F238E27FC236}">
                        <a16:creationId xmlns:a16="http://schemas.microsoft.com/office/drawing/2014/main" id="{2A893CE1-8DC4-0808-9F33-FED7630964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Line 80">
                    <a:extLst>
                      <a:ext uri="{FF2B5EF4-FFF2-40B4-BE49-F238E27FC236}">
                        <a16:creationId xmlns:a16="http://schemas.microsoft.com/office/drawing/2014/main" id="{9672C220-76B2-6201-EEE5-8CCF7167CB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Line 83">
                    <a:extLst>
                      <a:ext uri="{FF2B5EF4-FFF2-40B4-BE49-F238E27FC236}">
                        <a16:creationId xmlns:a16="http://schemas.microsoft.com/office/drawing/2014/main" id="{5C1A72CD-7D7C-42E3-BFFA-C472421EAF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86">
                    <a:extLst>
                      <a:ext uri="{FF2B5EF4-FFF2-40B4-BE49-F238E27FC236}">
                        <a16:creationId xmlns:a16="http://schemas.microsoft.com/office/drawing/2014/main" id="{BFB972A4-6E25-6FC4-1717-0B081F4B810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89">
                    <a:extLst>
                      <a:ext uri="{FF2B5EF4-FFF2-40B4-BE49-F238E27FC236}">
                        <a16:creationId xmlns:a16="http://schemas.microsoft.com/office/drawing/2014/main" id="{2FA89047-354E-3D71-A179-6C490AE361D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0" name="Group 129">
                <a:extLst>
                  <a:ext uri="{FF2B5EF4-FFF2-40B4-BE49-F238E27FC236}">
                    <a16:creationId xmlns:a16="http://schemas.microsoft.com/office/drawing/2014/main" id="{78CFC643-3123-EB74-EA21-D2F9C493D46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36" name="Group 135">
                  <a:extLst>
                    <a:ext uri="{FF2B5EF4-FFF2-40B4-BE49-F238E27FC236}">
                      <a16:creationId xmlns:a16="http://schemas.microsoft.com/office/drawing/2014/main" id="{5DEB7895-FB98-5D68-2C79-31CC7F227B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0" name="Straight Connector 139">
                    <a:extLst>
                      <a:ext uri="{FF2B5EF4-FFF2-40B4-BE49-F238E27FC236}">
                        <a16:creationId xmlns:a16="http://schemas.microsoft.com/office/drawing/2014/main" id="{7542BE6F-AD2C-F040-D0A7-C5758BBFEC6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2496DAA-F89B-A56B-5FEC-BFC29FD6A006}"/>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2" name="Rectangle 30">
                    <a:extLst>
                      <a:ext uri="{FF2B5EF4-FFF2-40B4-BE49-F238E27FC236}">
                        <a16:creationId xmlns:a16="http://schemas.microsoft.com/office/drawing/2014/main" id="{0A0A246A-6BE3-423B-31C8-7B51E58351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30">
                    <a:extLst>
                      <a:ext uri="{FF2B5EF4-FFF2-40B4-BE49-F238E27FC236}">
                        <a16:creationId xmlns:a16="http://schemas.microsoft.com/office/drawing/2014/main" id="{E681F45F-69BC-8729-80D4-3CEC4995E7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47178EE2-B7F0-30B5-0B41-2C9210C6E5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38" name="Freeform: Shape 57">
                    <a:extLst>
                      <a:ext uri="{FF2B5EF4-FFF2-40B4-BE49-F238E27FC236}">
                        <a16:creationId xmlns:a16="http://schemas.microsoft.com/office/drawing/2014/main" id="{ADAA86A1-574E-8E2A-8540-099473576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39" name="Freeform: Shape 58">
                    <a:extLst>
                      <a:ext uri="{FF2B5EF4-FFF2-40B4-BE49-F238E27FC236}">
                        <a16:creationId xmlns:a16="http://schemas.microsoft.com/office/drawing/2014/main" id="{BCCDC65B-F799-76F0-2BAB-6ADBB06C7A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31" name="Group 130">
                <a:extLst>
                  <a:ext uri="{FF2B5EF4-FFF2-40B4-BE49-F238E27FC236}">
                    <a16:creationId xmlns:a16="http://schemas.microsoft.com/office/drawing/2014/main" id="{76A21C52-0DA8-856D-5692-39A23C0E15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32" name="Group 131">
                  <a:extLst>
                    <a:ext uri="{FF2B5EF4-FFF2-40B4-BE49-F238E27FC236}">
                      <a16:creationId xmlns:a16="http://schemas.microsoft.com/office/drawing/2014/main" id="{3D32FAD6-3813-F251-ABFD-93D8751FB33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4" name="Freeform 68">
                    <a:extLst>
                      <a:ext uri="{FF2B5EF4-FFF2-40B4-BE49-F238E27FC236}">
                        <a16:creationId xmlns:a16="http://schemas.microsoft.com/office/drawing/2014/main" id="{FA00EEC5-0A5F-E731-6A0C-FAF08B222F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69">
                    <a:extLst>
                      <a:ext uri="{FF2B5EF4-FFF2-40B4-BE49-F238E27FC236}">
                        <a16:creationId xmlns:a16="http://schemas.microsoft.com/office/drawing/2014/main" id="{89C49BA9-5C77-1162-9471-2D104104CA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33" name="Line 70">
                  <a:extLst>
                    <a:ext uri="{FF2B5EF4-FFF2-40B4-BE49-F238E27FC236}">
                      <a16:creationId xmlns:a16="http://schemas.microsoft.com/office/drawing/2014/main" id="{6A2FF4B0-2ED3-E23D-7E5F-F8022D1C13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a:extLst>
                <a:ext uri="{FF2B5EF4-FFF2-40B4-BE49-F238E27FC236}">
                  <a16:creationId xmlns:a16="http://schemas.microsoft.com/office/drawing/2014/main" id="{2B73B0F4-CE7B-C11C-8311-C827DFCA73D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7" name="Oval 6">
                <a:extLst>
                  <a:ext uri="{FF2B5EF4-FFF2-40B4-BE49-F238E27FC236}">
                    <a16:creationId xmlns:a16="http://schemas.microsoft.com/office/drawing/2014/main" id="{C1BF5B87-7A83-6A6E-47B2-7436F675B5E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nvGrpSpPr>
              <p:cNvPr id="91" name="Group 90">
                <a:extLst>
                  <a:ext uri="{FF2B5EF4-FFF2-40B4-BE49-F238E27FC236}">
                    <a16:creationId xmlns:a16="http://schemas.microsoft.com/office/drawing/2014/main" id="{87178A77-6A96-EEC0-0A45-53BDD646D1E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06" name="Freeform 64">
                  <a:extLst>
                    <a:ext uri="{FF2B5EF4-FFF2-40B4-BE49-F238E27FC236}">
                      <a16:creationId xmlns:a16="http://schemas.microsoft.com/office/drawing/2014/main" id="{C35CF469-BCDB-1ECB-D848-2A118B9269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81">
                  <a:extLst>
                    <a:ext uri="{FF2B5EF4-FFF2-40B4-BE49-F238E27FC236}">
                      <a16:creationId xmlns:a16="http://schemas.microsoft.com/office/drawing/2014/main" id="{269DBB87-6E3B-69A6-88B7-49DE248A25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61">
                  <a:extLst>
                    <a:ext uri="{FF2B5EF4-FFF2-40B4-BE49-F238E27FC236}">
                      <a16:creationId xmlns:a16="http://schemas.microsoft.com/office/drawing/2014/main" id="{C6E66543-4428-39AF-E0AE-579FE6A4B1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78">
                  <a:extLst>
                    <a:ext uri="{FF2B5EF4-FFF2-40B4-BE49-F238E27FC236}">
                      <a16:creationId xmlns:a16="http://schemas.microsoft.com/office/drawing/2014/main" id="{67968DE4-73FA-FDFD-59CB-0B85FAF28A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4">
                  <a:extLst>
                    <a:ext uri="{FF2B5EF4-FFF2-40B4-BE49-F238E27FC236}">
                      <a16:creationId xmlns:a16="http://schemas.microsoft.com/office/drawing/2014/main" id="{077CC600-1E1B-D52F-B708-7084D54B70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87">
                  <a:extLst>
                    <a:ext uri="{FF2B5EF4-FFF2-40B4-BE49-F238E27FC236}">
                      <a16:creationId xmlns:a16="http://schemas.microsoft.com/office/drawing/2014/main" id="{C484D1B8-84A1-20E9-3BD6-197AEFACC4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60">
                  <a:extLst>
                    <a:ext uri="{FF2B5EF4-FFF2-40B4-BE49-F238E27FC236}">
                      <a16:creationId xmlns:a16="http://schemas.microsoft.com/office/drawing/2014/main" id="{36E29196-81C0-C3F7-22AD-1E4C1ACBBE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59">
                  <a:extLst>
                    <a:ext uri="{FF2B5EF4-FFF2-40B4-BE49-F238E27FC236}">
                      <a16:creationId xmlns:a16="http://schemas.microsoft.com/office/drawing/2014/main" id="{8C4B4E29-2FE5-D94E-EBCD-7BD6ADBB24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62">
                  <a:extLst>
                    <a:ext uri="{FF2B5EF4-FFF2-40B4-BE49-F238E27FC236}">
                      <a16:creationId xmlns:a16="http://schemas.microsoft.com/office/drawing/2014/main" id="{D9E5BF2B-495D-833E-9454-7EFE4293C6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65">
                  <a:extLst>
                    <a:ext uri="{FF2B5EF4-FFF2-40B4-BE49-F238E27FC236}">
                      <a16:creationId xmlns:a16="http://schemas.microsoft.com/office/drawing/2014/main" id="{AE984C56-67FD-C22E-1B07-C5079A40BC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79">
                  <a:extLst>
                    <a:ext uri="{FF2B5EF4-FFF2-40B4-BE49-F238E27FC236}">
                      <a16:creationId xmlns:a16="http://schemas.microsoft.com/office/drawing/2014/main" id="{E51DACBA-19CF-3B04-3536-C7B7D1A7EB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82">
                  <a:extLst>
                    <a:ext uri="{FF2B5EF4-FFF2-40B4-BE49-F238E27FC236}">
                      <a16:creationId xmlns:a16="http://schemas.microsoft.com/office/drawing/2014/main" id="{13BA5D0A-5B87-1D08-88AD-8083D93E97B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85">
                  <a:extLst>
                    <a:ext uri="{FF2B5EF4-FFF2-40B4-BE49-F238E27FC236}">
                      <a16:creationId xmlns:a16="http://schemas.microsoft.com/office/drawing/2014/main" id="{6EE5635D-FA59-4376-20E4-50CC79E371A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88">
                  <a:extLst>
                    <a:ext uri="{FF2B5EF4-FFF2-40B4-BE49-F238E27FC236}">
                      <a16:creationId xmlns:a16="http://schemas.microsoft.com/office/drawing/2014/main" id="{55A3AFB5-4970-411F-5F04-2B596C8FA7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20" name="Group 119">
                  <a:extLst>
                    <a:ext uri="{FF2B5EF4-FFF2-40B4-BE49-F238E27FC236}">
                      <a16:creationId xmlns:a16="http://schemas.microsoft.com/office/drawing/2014/main" id="{E6214791-9426-C192-8C99-0DE8E35D2FA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21" name="Line 63">
                    <a:extLst>
                      <a:ext uri="{FF2B5EF4-FFF2-40B4-BE49-F238E27FC236}">
                        <a16:creationId xmlns:a16="http://schemas.microsoft.com/office/drawing/2014/main" id="{8A34640B-7052-1024-66C4-395918533E8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66">
                    <a:extLst>
                      <a:ext uri="{FF2B5EF4-FFF2-40B4-BE49-F238E27FC236}">
                        <a16:creationId xmlns:a16="http://schemas.microsoft.com/office/drawing/2014/main" id="{E2DA86A8-0C0F-D2A2-2CA9-20F4EBE07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67">
                    <a:extLst>
                      <a:ext uri="{FF2B5EF4-FFF2-40B4-BE49-F238E27FC236}">
                        <a16:creationId xmlns:a16="http://schemas.microsoft.com/office/drawing/2014/main" id="{41C7639A-B1D6-547B-B391-9B7979F8A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Line 80">
                    <a:extLst>
                      <a:ext uri="{FF2B5EF4-FFF2-40B4-BE49-F238E27FC236}">
                        <a16:creationId xmlns:a16="http://schemas.microsoft.com/office/drawing/2014/main" id="{E719F0EE-1A68-FE4F-5D65-7F3CF1AD8B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83">
                    <a:extLst>
                      <a:ext uri="{FF2B5EF4-FFF2-40B4-BE49-F238E27FC236}">
                        <a16:creationId xmlns:a16="http://schemas.microsoft.com/office/drawing/2014/main" id="{DC0373DF-BE8C-420B-F88C-A7FF0334C8C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86">
                    <a:extLst>
                      <a:ext uri="{FF2B5EF4-FFF2-40B4-BE49-F238E27FC236}">
                        <a16:creationId xmlns:a16="http://schemas.microsoft.com/office/drawing/2014/main" id="{F4ECE460-0A73-8C2B-5647-0E5AE9AEA7B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89">
                    <a:extLst>
                      <a:ext uri="{FF2B5EF4-FFF2-40B4-BE49-F238E27FC236}">
                        <a16:creationId xmlns:a16="http://schemas.microsoft.com/office/drawing/2014/main" id="{BCD65272-F6D2-B58A-8C53-F9E90D29B0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2" name="Group 91">
                <a:extLst>
                  <a:ext uri="{FF2B5EF4-FFF2-40B4-BE49-F238E27FC236}">
                    <a16:creationId xmlns:a16="http://schemas.microsoft.com/office/drawing/2014/main" id="{D3A8502E-7C5D-906B-BA56-302B1AB1228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98" name="Group 97">
                  <a:extLst>
                    <a:ext uri="{FF2B5EF4-FFF2-40B4-BE49-F238E27FC236}">
                      <a16:creationId xmlns:a16="http://schemas.microsoft.com/office/drawing/2014/main" id="{D7A189C9-9947-A989-4D09-BDC02389923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02" name="Straight Connector 101">
                    <a:extLst>
                      <a:ext uri="{FF2B5EF4-FFF2-40B4-BE49-F238E27FC236}">
                        <a16:creationId xmlns:a16="http://schemas.microsoft.com/office/drawing/2014/main" id="{F2C4A481-AFEC-4925-686C-7AB5CDC4466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1F945F9-CDFF-041F-0653-2816D47B016F}"/>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4" name="Rectangle 30">
                    <a:extLst>
                      <a:ext uri="{FF2B5EF4-FFF2-40B4-BE49-F238E27FC236}">
                        <a16:creationId xmlns:a16="http://schemas.microsoft.com/office/drawing/2014/main" id="{7AFA641F-BA09-FD61-61E7-EC46702A4D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30">
                    <a:extLst>
                      <a:ext uri="{FF2B5EF4-FFF2-40B4-BE49-F238E27FC236}">
                        <a16:creationId xmlns:a16="http://schemas.microsoft.com/office/drawing/2014/main" id="{BE902CEB-6539-E490-C6F0-CD34281997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2D313F9E-16F5-9645-AED4-FEA8009A72F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0" name="Freeform: Shape 19">
                    <a:extLst>
                      <a:ext uri="{FF2B5EF4-FFF2-40B4-BE49-F238E27FC236}">
                        <a16:creationId xmlns:a16="http://schemas.microsoft.com/office/drawing/2014/main" id="{3D51B00C-0086-B9A0-B39F-3B835E4AAB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01" name="Freeform: Shape 20">
                    <a:extLst>
                      <a:ext uri="{FF2B5EF4-FFF2-40B4-BE49-F238E27FC236}">
                        <a16:creationId xmlns:a16="http://schemas.microsoft.com/office/drawing/2014/main" id="{C8B47B22-1553-BA25-9065-3FA6BE4B96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93" name="Group 92">
                <a:extLst>
                  <a:ext uri="{FF2B5EF4-FFF2-40B4-BE49-F238E27FC236}">
                    <a16:creationId xmlns:a16="http://schemas.microsoft.com/office/drawing/2014/main" id="{AA6B44CA-D2CF-D871-67A4-0BE8C3E254C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94" name="Group 93">
                  <a:extLst>
                    <a:ext uri="{FF2B5EF4-FFF2-40B4-BE49-F238E27FC236}">
                      <a16:creationId xmlns:a16="http://schemas.microsoft.com/office/drawing/2014/main" id="{F0F82BA1-C5DF-8A0E-F35D-37955045835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96" name="Freeform 68">
                    <a:extLst>
                      <a:ext uri="{FF2B5EF4-FFF2-40B4-BE49-F238E27FC236}">
                        <a16:creationId xmlns:a16="http://schemas.microsoft.com/office/drawing/2014/main" id="{37B9BFCF-75BB-A2D2-41C3-0258B7F2DC7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69">
                    <a:extLst>
                      <a:ext uri="{FF2B5EF4-FFF2-40B4-BE49-F238E27FC236}">
                        <a16:creationId xmlns:a16="http://schemas.microsoft.com/office/drawing/2014/main" id="{4A28A03D-736E-ADFF-0F1E-4C9198492D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95" name="Line 70">
                  <a:extLst>
                    <a:ext uri="{FF2B5EF4-FFF2-40B4-BE49-F238E27FC236}">
                      <a16:creationId xmlns:a16="http://schemas.microsoft.com/office/drawing/2014/main" id="{3DDC35DC-35B8-10FA-03DE-23E52F31261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987552" y="301752"/>
            <a:ext cx="4654296" cy="6263640"/>
          </a:xfrm>
        </p:spPr>
        <p:txBody>
          <a:bodyPr anchor="ctr" anchorCtr="0">
            <a:normAutofit/>
          </a:bodyPr>
          <a:lstStyle>
            <a:lvl1pPr algn="ctr">
              <a:defRPr sz="4000"/>
            </a:lvl1pPr>
          </a:lstStyle>
          <a:p>
            <a:r>
              <a:rPr lang="en-US"/>
              <a:t>Click to edit Master title style</a:t>
            </a:r>
          </a:p>
        </p:txBody>
      </p:sp>
    </p:spTree>
    <p:extLst>
      <p:ext uri="{BB962C8B-B14F-4D97-AF65-F5344CB8AC3E}">
        <p14:creationId xmlns:p14="http://schemas.microsoft.com/office/powerpoint/2010/main" val="188092359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6CCEBD-2E6F-C659-9001-608341D95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265727" y="259262"/>
            <a:ext cx="5590788" cy="6339475"/>
          </a:xfrm>
          <a:blipFill dpi="0" rotWithShape="1">
            <a:blip r:embed="rId2">
              <a:alphaModFix amt="60000"/>
            </a:blip>
            <a:srcRect/>
            <a:stretch>
              <a:fillRect/>
            </a:stretch>
          </a:blipFill>
        </p:spPr>
        <p:txBody>
          <a:bodyPr/>
          <a:lstStyle/>
          <a:p>
            <a:r>
              <a:rPr lang="en-US"/>
              <a:t>Click icon to add picture</a:t>
            </a:r>
          </a:p>
        </p:txBody>
      </p:sp>
      <p:grpSp>
        <p:nvGrpSpPr>
          <p:cNvPr id="5" name="Group 4">
            <a:extLst>
              <a:ext uri="{FF2B5EF4-FFF2-40B4-BE49-F238E27FC236}">
                <a16:creationId xmlns:a16="http://schemas.microsoft.com/office/drawing/2014/main" id="{5F6A7B37-FBA3-5CE9-7BD2-D74F0A13498B}"/>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8035925" y="49440"/>
            <a:ext cx="2216150" cy="1177924"/>
            <a:chOff x="4987925" y="2840038"/>
            <a:chExt cx="2216150" cy="1177924"/>
          </a:xfrm>
        </p:grpSpPr>
        <p:sp>
          <p:nvSpPr>
            <p:cNvPr id="6" name="Rectangle 5">
              <a:extLst>
                <a:ext uri="{FF2B5EF4-FFF2-40B4-BE49-F238E27FC236}">
                  <a16:creationId xmlns:a16="http://schemas.microsoft.com/office/drawing/2014/main" id="{17F11D24-51C0-449A-302D-18512BABEB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64EDD1EC-C107-F025-C44F-267ECD88C47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1" name="Group 20">
                <a:extLst>
                  <a:ext uri="{FF2B5EF4-FFF2-40B4-BE49-F238E27FC236}">
                    <a16:creationId xmlns:a16="http://schemas.microsoft.com/office/drawing/2014/main" id="{A842A611-498C-CDD4-7948-26B85462723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6" name="Freeform 68">
                  <a:extLst>
                    <a:ext uri="{FF2B5EF4-FFF2-40B4-BE49-F238E27FC236}">
                      <a16:creationId xmlns:a16="http://schemas.microsoft.com/office/drawing/2014/main" id="{0C134841-9A38-1B34-5AA2-B7E7221A9E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69">
                  <a:extLst>
                    <a:ext uri="{FF2B5EF4-FFF2-40B4-BE49-F238E27FC236}">
                      <a16:creationId xmlns:a16="http://schemas.microsoft.com/office/drawing/2014/main" id="{12B76238-4F33-A717-AA66-17D0D36565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Line 70">
                  <a:extLst>
                    <a:ext uri="{FF2B5EF4-FFF2-40B4-BE49-F238E27FC236}">
                      <a16:creationId xmlns:a16="http://schemas.microsoft.com/office/drawing/2014/main" id="{79F60F3D-E13C-235A-C618-3881CD9A0D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21">
                <a:extLst>
                  <a:ext uri="{FF2B5EF4-FFF2-40B4-BE49-F238E27FC236}">
                    <a16:creationId xmlns:a16="http://schemas.microsoft.com/office/drawing/2014/main" id="{BEF40E18-7739-93E9-1DA7-8A9B5DAC10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3" name="Freeform 68">
                  <a:extLst>
                    <a:ext uri="{FF2B5EF4-FFF2-40B4-BE49-F238E27FC236}">
                      <a16:creationId xmlns:a16="http://schemas.microsoft.com/office/drawing/2014/main" id="{4C36420A-8B58-157A-F2C8-AE7D8ED3BD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9">
                  <a:extLst>
                    <a:ext uri="{FF2B5EF4-FFF2-40B4-BE49-F238E27FC236}">
                      <a16:creationId xmlns:a16="http://schemas.microsoft.com/office/drawing/2014/main" id="{8A9ADAE3-CE25-FF00-D87A-AFBC53C674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5" name="Line 70">
                  <a:extLst>
                    <a:ext uri="{FF2B5EF4-FFF2-40B4-BE49-F238E27FC236}">
                      <a16:creationId xmlns:a16="http://schemas.microsoft.com/office/drawing/2014/main" id="{57562CD7-6935-46CA-ABFF-F1786989D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675120" y="4731335"/>
            <a:ext cx="4937760" cy="1184585"/>
          </a:xfrm>
        </p:spPr>
        <p:txBody>
          <a:bodyPr anchor="t">
            <a:normAutofit/>
          </a:bodyPr>
          <a:lstStyle>
            <a:lvl1pPr marL="0" indent="0" algn="l">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675120" y="1129554"/>
            <a:ext cx="4937760" cy="3475236"/>
          </a:xfrm>
        </p:spPr>
        <p:txBody>
          <a:bodyPr anchor="b">
            <a:normAutofit/>
          </a:bodyPr>
          <a:lstStyle>
            <a:lvl1pPr algn="l">
              <a:defRPr sz="4000"/>
            </a:lvl1pPr>
          </a:lstStyle>
          <a:p>
            <a:r>
              <a:rPr lang="en-US"/>
              <a:t>Click to edit Master title style</a:t>
            </a:r>
          </a:p>
        </p:txBody>
      </p:sp>
    </p:spTree>
    <p:extLst>
      <p:ext uri="{BB962C8B-B14F-4D97-AF65-F5344CB8AC3E}">
        <p14:creationId xmlns:p14="http://schemas.microsoft.com/office/powerpoint/2010/main" val="12690770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ist with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8B8BDB-E48D-528E-7F09-BBBFF8921F04}"/>
              </a:ext>
              <a:ext uri="{C183D7F6-B498-43B3-948B-1728B52AA6E4}">
                <adec:decorative xmlns:adec="http://schemas.microsoft.com/office/drawing/2017/decorative" val="1"/>
              </a:ext>
            </a:extLst>
          </p:cNvPr>
          <p:cNvSpPr/>
          <p:nvPr/>
        </p:nvSpPr>
        <p:spPr>
          <a:xfrm>
            <a:off x="4548850" y="0"/>
            <a:ext cx="7643149" cy="6858000"/>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49557F6-2BEF-8562-33FA-D5F221B212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080008" y="2514600"/>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Picture Placeholder 10">
            <a:extLst>
              <a:ext uri="{FF2B5EF4-FFF2-40B4-BE49-F238E27FC236}">
                <a16:creationId xmlns:a16="http://schemas.microsoft.com/office/drawing/2014/main" id="{066A4109-EF9B-5A91-301F-0BEFB378B4F5}"/>
              </a:ext>
            </a:extLst>
          </p:cNvPr>
          <p:cNvSpPr>
            <a:spLocks noGrp="1"/>
          </p:cNvSpPr>
          <p:nvPr>
            <p:ph type="pic" sz="quarter" idx="14"/>
          </p:nvPr>
        </p:nvSpPr>
        <p:spPr>
          <a:xfrm>
            <a:off x="5028292" y="420624"/>
            <a:ext cx="6684264" cy="6016752"/>
          </a:xfrm>
          <a:blipFill>
            <a:blip r:embed="rId2">
              <a:alphaModFix amt="60000"/>
            </a:blip>
            <a:stretch>
              <a:fillRect/>
            </a:stretch>
          </a:blipFill>
        </p:spPr>
        <p:txBody>
          <a:bodyPr/>
          <a:lstStyle/>
          <a:p>
            <a:r>
              <a:rPr lang="en-US"/>
              <a:t>Click icon to add picture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8" y="2743200"/>
            <a:ext cx="3474720" cy="3502152"/>
          </a:xfrm>
        </p:spPr>
        <p:txBody>
          <a:bodyPr>
            <a:normAutofit/>
          </a:bodyPr>
          <a:lstStyle>
            <a:lvl1pPr marL="0" indent="0" algn="ctr">
              <a:buNone/>
              <a:defRPr sz="1800"/>
            </a:lvl1pPr>
            <a:lvl2pPr marL="356616" indent="0" algn="ctr">
              <a:buFont typeface="Arial" panose="020B0604020202020204" pitchFamily="34" charset="0"/>
              <a:buNone/>
              <a:defRPr sz="1800"/>
            </a:lvl2pPr>
            <a:lvl3pPr marL="722376" indent="0" algn="ctr">
              <a:buNone/>
              <a:defRPr sz="1800"/>
            </a:lvl3pPr>
            <a:lvl4pPr marL="1078992" indent="0" algn="ctr">
              <a:buFont typeface="Arial" panose="020B0604020202020204" pitchFamily="34" charset="0"/>
              <a:buNone/>
              <a:defRPr sz="1800"/>
            </a:lvl4pPr>
            <a:lvl5pPr marL="1444752" indent="0" algn="ctr">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8" y="429768"/>
            <a:ext cx="3474720" cy="1847088"/>
          </a:xfrm>
        </p:spPr>
        <p:txBody>
          <a:bodyPr anchor="b">
            <a:normAutofit/>
          </a:bodyPr>
          <a:lstStyle>
            <a:lvl1pPr algn="ctr">
              <a:defRPr sz="3200"/>
            </a:lvl1pPr>
          </a:lstStyle>
          <a:p>
            <a:r>
              <a:rPr lang="en-US"/>
              <a:t>Click to edit Master title style</a:t>
            </a:r>
          </a:p>
        </p:txBody>
      </p:sp>
    </p:spTree>
    <p:extLst>
      <p:ext uri="{BB962C8B-B14F-4D97-AF65-F5344CB8AC3E}">
        <p14:creationId xmlns:p14="http://schemas.microsoft.com/office/powerpoint/2010/main" val="16261605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ertical layout with imag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BF9B1F4-2353-E389-1534-BFBF5FBDC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grpSp>
        <p:nvGrpSpPr>
          <p:cNvPr id="48" name="Group 47">
            <a:extLst>
              <a:ext uri="{FF2B5EF4-FFF2-40B4-BE49-F238E27FC236}">
                <a16:creationId xmlns:a16="http://schemas.microsoft.com/office/drawing/2014/main" id="{3D48BC54-8D8A-CB76-97E5-688D541010B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49" name="Rectangle 48">
              <a:extLst>
                <a:ext uri="{FF2B5EF4-FFF2-40B4-BE49-F238E27FC236}">
                  <a16:creationId xmlns:a16="http://schemas.microsoft.com/office/drawing/2014/main" id="{DF9F6865-3666-CD82-3523-522A8E25A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C35F671F-5698-97D3-0D20-C74B5B8C74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51" name="Group 50">
                <a:extLst>
                  <a:ext uri="{FF2B5EF4-FFF2-40B4-BE49-F238E27FC236}">
                    <a16:creationId xmlns:a16="http://schemas.microsoft.com/office/drawing/2014/main" id="{4A99469D-3148-A32C-3CD1-DFF2EF0591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56" name="Freeform 68">
                  <a:extLst>
                    <a:ext uri="{FF2B5EF4-FFF2-40B4-BE49-F238E27FC236}">
                      <a16:creationId xmlns:a16="http://schemas.microsoft.com/office/drawing/2014/main" id="{0DF6D303-2C2F-DA3C-6EE3-EB1E706CA1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9">
                  <a:extLst>
                    <a:ext uri="{FF2B5EF4-FFF2-40B4-BE49-F238E27FC236}">
                      <a16:creationId xmlns:a16="http://schemas.microsoft.com/office/drawing/2014/main" id="{2CC53E69-D74A-855C-DB63-69BE6E67A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8" name="Line 70">
                  <a:extLst>
                    <a:ext uri="{FF2B5EF4-FFF2-40B4-BE49-F238E27FC236}">
                      <a16:creationId xmlns:a16="http://schemas.microsoft.com/office/drawing/2014/main" id="{A6CFA2CF-7D8C-BD33-3155-F83E3F93E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a:extLst>
                  <a:ext uri="{FF2B5EF4-FFF2-40B4-BE49-F238E27FC236}">
                    <a16:creationId xmlns:a16="http://schemas.microsoft.com/office/drawing/2014/main" id="{A7FC8204-EC4D-7BF1-59ED-7BA4CDFF6EE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53" name="Freeform 68">
                  <a:extLst>
                    <a:ext uri="{FF2B5EF4-FFF2-40B4-BE49-F238E27FC236}">
                      <a16:creationId xmlns:a16="http://schemas.microsoft.com/office/drawing/2014/main" id="{5DB2EA0C-6181-1906-BED8-53E2B5A98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9">
                  <a:extLst>
                    <a:ext uri="{FF2B5EF4-FFF2-40B4-BE49-F238E27FC236}">
                      <a16:creationId xmlns:a16="http://schemas.microsoft.com/office/drawing/2014/main" id="{E373093C-0DA0-6D92-0DC1-4CC323D3AD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5" name="Line 70">
                  <a:extLst>
                    <a:ext uri="{FF2B5EF4-FFF2-40B4-BE49-F238E27FC236}">
                      <a16:creationId xmlns:a16="http://schemas.microsoft.com/office/drawing/2014/main" id="{71CCCCA5-296E-2676-BF68-6CA3AEDC78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6352509" y="265126"/>
            <a:ext cx="5610891" cy="6364191"/>
          </a:xfrm>
          <a:blipFill dpi="0" rotWithShape="1">
            <a:blip r:embed="rId2">
              <a:alphaModFix amt="60000"/>
            </a:blip>
            <a:srcRect/>
            <a:stretch>
              <a:fillRect/>
            </a:stretch>
          </a:blipFill>
        </p:spPr>
        <p:txBody>
          <a:bodyPr/>
          <a:lstStyle/>
          <a:p>
            <a:r>
              <a:rPr lang="en-US"/>
              <a:t>Click icon to add picture</a:t>
            </a:r>
          </a:p>
        </p:txBody>
      </p:sp>
      <p:grpSp>
        <p:nvGrpSpPr>
          <p:cNvPr id="4" name="Group 3">
            <a:extLst>
              <a:ext uri="{FF2B5EF4-FFF2-40B4-BE49-F238E27FC236}">
                <a16:creationId xmlns:a16="http://schemas.microsoft.com/office/drawing/2014/main" id="{6EF9DAD9-C0FF-6C34-61C0-F55F5673845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430E4480-39C5-1A33-EBB5-B2D28AE094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F7C190B-BDBF-4531-4EEE-CF91F2C065C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7" name="Group 6">
                <a:extLst>
                  <a:ext uri="{FF2B5EF4-FFF2-40B4-BE49-F238E27FC236}">
                    <a16:creationId xmlns:a16="http://schemas.microsoft.com/office/drawing/2014/main" id="{B16E7387-18F2-89B6-BEDE-E387DC4B86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3" name="Freeform 68">
                  <a:extLst>
                    <a:ext uri="{FF2B5EF4-FFF2-40B4-BE49-F238E27FC236}">
                      <a16:creationId xmlns:a16="http://schemas.microsoft.com/office/drawing/2014/main" id="{092D9B78-8E96-8B21-6882-0CEC6306DB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9">
                  <a:extLst>
                    <a:ext uri="{FF2B5EF4-FFF2-40B4-BE49-F238E27FC236}">
                      <a16:creationId xmlns:a16="http://schemas.microsoft.com/office/drawing/2014/main" id="{5B58D42B-5A80-25D5-06EE-41AEC29776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Line 70">
                  <a:extLst>
                    <a:ext uri="{FF2B5EF4-FFF2-40B4-BE49-F238E27FC236}">
                      <a16:creationId xmlns:a16="http://schemas.microsoft.com/office/drawing/2014/main" id="{2D172F8A-85FE-CD2B-4207-D2BE092491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a:extLst>
                  <a:ext uri="{FF2B5EF4-FFF2-40B4-BE49-F238E27FC236}">
                    <a16:creationId xmlns:a16="http://schemas.microsoft.com/office/drawing/2014/main" id="{5568BFA7-0439-4A5D-1E15-06DD6CF2358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9" name="Freeform 68">
                  <a:extLst>
                    <a:ext uri="{FF2B5EF4-FFF2-40B4-BE49-F238E27FC236}">
                      <a16:creationId xmlns:a16="http://schemas.microsoft.com/office/drawing/2014/main" id="{6B86700D-90C8-3325-D01E-8542AF920A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9">
                  <a:extLst>
                    <a:ext uri="{FF2B5EF4-FFF2-40B4-BE49-F238E27FC236}">
                      <a16:creationId xmlns:a16="http://schemas.microsoft.com/office/drawing/2014/main" id="{B025A7EA-BF8E-6DE1-C7EA-5DB29E99B3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Line 70">
                  <a:extLst>
                    <a:ext uri="{FF2B5EF4-FFF2-40B4-BE49-F238E27FC236}">
                      <a16:creationId xmlns:a16="http://schemas.microsoft.com/office/drawing/2014/main" id="{2018A17D-E735-C688-E024-4CE5BA7D81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66344" y="996696"/>
            <a:ext cx="5175504" cy="4873752"/>
          </a:xfrm>
        </p:spPr>
        <p:txBody>
          <a:bodyPr anchor="ctr" anchorCtr="0">
            <a:normAutofit/>
          </a:bodyPr>
          <a:lstStyle>
            <a:lvl1pPr algn="ctr">
              <a:defRPr sz="4000"/>
            </a:lvl1pPr>
          </a:lstStyle>
          <a:p>
            <a:r>
              <a:rPr lang="en-US"/>
              <a:t>Click to edit Master title style</a:t>
            </a:r>
          </a:p>
        </p:txBody>
      </p:sp>
    </p:spTree>
    <p:extLst>
      <p:ext uri="{BB962C8B-B14F-4D97-AF65-F5344CB8AC3E}">
        <p14:creationId xmlns:p14="http://schemas.microsoft.com/office/powerpoint/2010/main" val="310491936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Vertical layout with subheader and imag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BF9B1F4-2353-E389-1534-BFBF5FBDC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grpSp>
        <p:nvGrpSpPr>
          <p:cNvPr id="48" name="Group 47">
            <a:extLst>
              <a:ext uri="{FF2B5EF4-FFF2-40B4-BE49-F238E27FC236}">
                <a16:creationId xmlns:a16="http://schemas.microsoft.com/office/drawing/2014/main" id="{3D48BC54-8D8A-CB76-97E5-688D541010B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49" name="Rectangle 48">
              <a:extLst>
                <a:ext uri="{FF2B5EF4-FFF2-40B4-BE49-F238E27FC236}">
                  <a16:creationId xmlns:a16="http://schemas.microsoft.com/office/drawing/2014/main" id="{DF9F6865-3666-CD82-3523-522A8E25A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C35F671F-5698-97D3-0D20-C74B5B8C74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51" name="Group 50">
                <a:extLst>
                  <a:ext uri="{FF2B5EF4-FFF2-40B4-BE49-F238E27FC236}">
                    <a16:creationId xmlns:a16="http://schemas.microsoft.com/office/drawing/2014/main" id="{4A99469D-3148-A32C-3CD1-DFF2EF0591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56" name="Freeform 68">
                  <a:extLst>
                    <a:ext uri="{FF2B5EF4-FFF2-40B4-BE49-F238E27FC236}">
                      <a16:creationId xmlns:a16="http://schemas.microsoft.com/office/drawing/2014/main" id="{0DF6D303-2C2F-DA3C-6EE3-EB1E706CA1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9">
                  <a:extLst>
                    <a:ext uri="{FF2B5EF4-FFF2-40B4-BE49-F238E27FC236}">
                      <a16:creationId xmlns:a16="http://schemas.microsoft.com/office/drawing/2014/main" id="{2CC53E69-D74A-855C-DB63-69BE6E67A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8" name="Line 70">
                  <a:extLst>
                    <a:ext uri="{FF2B5EF4-FFF2-40B4-BE49-F238E27FC236}">
                      <a16:creationId xmlns:a16="http://schemas.microsoft.com/office/drawing/2014/main" id="{A6CFA2CF-7D8C-BD33-3155-F83E3F93E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a:extLst>
                  <a:ext uri="{FF2B5EF4-FFF2-40B4-BE49-F238E27FC236}">
                    <a16:creationId xmlns:a16="http://schemas.microsoft.com/office/drawing/2014/main" id="{A7FC8204-EC4D-7BF1-59ED-7BA4CDFF6EE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53" name="Freeform 68">
                  <a:extLst>
                    <a:ext uri="{FF2B5EF4-FFF2-40B4-BE49-F238E27FC236}">
                      <a16:creationId xmlns:a16="http://schemas.microsoft.com/office/drawing/2014/main" id="{5DB2EA0C-6181-1906-BED8-53E2B5A98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9">
                  <a:extLst>
                    <a:ext uri="{FF2B5EF4-FFF2-40B4-BE49-F238E27FC236}">
                      <a16:creationId xmlns:a16="http://schemas.microsoft.com/office/drawing/2014/main" id="{E373093C-0DA0-6D92-0DC1-4CC323D3AD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5" name="Line 70">
                  <a:extLst>
                    <a:ext uri="{FF2B5EF4-FFF2-40B4-BE49-F238E27FC236}">
                      <a16:creationId xmlns:a16="http://schemas.microsoft.com/office/drawing/2014/main" id="{71CCCCA5-296E-2676-BF68-6CA3AEDC78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6330737" y="224536"/>
            <a:ext cx="5643549" cy="6404782"/>
          </a:xfrm>
          <a:blipFill dpi="0" rotWithShape="1">
            <a:blip r:embed="rId2">
              <a:alphaModFix amt="60000"/>
            </a:blip>
            <a:srcRect/>
            <a:stretch>
              <a:fillRect/>
            </a:stretch>
          </a:blipFill>
        </p:spPr>
        <p:txBody>
          <a:bodyPr/>
          <a:lstStyle/>
          <a:p>
            <a:r>
              <a:rPr lang="en-US"/>
              <a:t>Click icon to add picture</a:t>
            </a:r>
          </a:p>
        </p:txBody>
      </p:sp>
      <p:grpSp>
        <p:nvGrpSpPr>
          <p:cNvPr id="4" name="Group 3">
            <a:extLst>
              <a:ext uri="{FF2B5EF4-FFF2-40B4-BE49-F238E27FC236}">
                <a16:creationId xmlns:a16="http://schemas.microsoft.com/office/drawing/2014/main" id="{6EF9DAD9-C0FF-6C34-61C0-F55F5673845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430E4480-39C5-1A33-EBB5-B2D28AE094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F7C190B-BDBF-4531-4EEE-CF91F2C065C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7" name="Group 6">
                <a:extLst>
                  <a:ext uri="{FF2B5EF4-FFF2-40B4-BE49-F238E27FC236}">
                    <a16:creationId xmlns:a16="http://schemas.microsoft.com/office/drawing/2014/main" id="{B16E7387-18F2-89B6-BEDE-E387DC4B86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3" name="Freeform 68">
                  <a:extLst>
                    <a:ext uri="{FF2B5EF4-FFF2-40B4-BE49-F238E27FC236}">
                      <a16:creationId xmlns:a16="http://schemas.microsoft.com/office/drawing/2014/main" id="{092D9B78-8E96-8B21-6882-0CEC6306DB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9">
                  <a:extLst>
                    <a:ext uri="{FF2B5EF4-FFF2-40B4-BE49-F238E27FC236}">
                      <a16:creationId xmlns:a16="http://schemas.microsoft.com/office/drawing/2014/main" id="{5B58D42B-5A80-25D5-06EE-41AEC29776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Line 70">
                  <a:extLst>
                    <a:ext uri="{FF2B5EF4-FFF2-40B4-BE49-F238E27FC236}">
                      <a16:creationId xmlns:a16="http://schemas.microsoft.com/office/drawing/2014/main" id="{2D172F8A-85FE-CD2B-4207-D2BE092491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a:extLst>
                  <a:ext uri="{FF2B5EF4-FFF2-40B4-BE49-F238E27FC236}">
                    <a16:creationId xmlns:a16="http://schemas.microsoft.com/office/drawing/2014/main" id="{5568BFA7-0439-4A5D-1E15-06DD6CF2358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9" name="Freeform 68">
                  <a:extLst>
                    <a:ext uri="{FF2B5EF4-FFF2-40B4-BE49-F238E27FC236}">
                      <a16:creationId xmlns:a16="http://schemas.microsoft.com/office/drawing/2014/main" id="{6B86700D-90C8-3325-D01E-8542AF920A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9">
                  <a:extLst>
                    <a:ext uri="{FF2B5EF4-FFF2-40B4-BE49-F238E27FC236}">
                      <a16:creationId xmlns:a16="http://schemas.microsoft.com/office/drawing/2014/main" id="{B025A7EA-BF8E-6DE1-C7EA-5DB29E99B3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Line 70">
                  <a:extLst>
                    <a:ext uri="{FF2B5EF4-FFF2-40B4-BE49-F238E27FC236}">
                      <a16:creationId xmlns:a16="http://schemas.microsoft.com/office/drawing/2014/main" id="{2018A17D-E735-C688-E024-4CE5BA7D81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 name="Subtitle 2">
            <a:extLst>
              <a:ext uri="{FF2B5EF4-FFF2-40B4-BE49-F238E27FC236}">
                <a16:creationId xmlns:a16="http://schemas.microsoft.com/office/drawing/2014/main" id="{2813DC80-A50F-9197-90ED-5C999AB54519}"/>
              </a:ext>
            </a:extLst>
          </p:cNvPr>
          <p:cNvSpPr>
            <a:spLocks noGrp="1"/>
          </p:cNvSpPr>
          <p:nvPr>
            <p:ph type="subTitle" idx="1"/>
          </p:nvPr>
        </p:nvSpPr>
        <p:spPr>
          <a:xfrm>
            <a:off x="466344" y="4078224"/>
            <a:ext cx="5157216" cy="1783080"/>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66344" y="996696"/>
            <a:ext cx="5157216" cy="2971800"/>
          </a:xfrm>
        </p:spPr>
        <p:txBody>
          <a:bodyPr anchor="b" anchorCtr="0">
            <a:normAutofit/>
          </a:bodyPr>
          <a:lstStyle>
            <a:lvl1pPr algn="ctr">
              <a:defRPr sz="4000"/>
            </a:lvl1pPr>
          </a:lstStyle>
          <a:p>
            <a:r>
              <a:rPr lang="en-US"/>
              <a:t>Click to edit Master title style</a:t>
            </a:r>
          </a:p>
        </p:txBody>
      </p:sp>
    </p:spTree>
    <p:extLst>
      <p:ext uri="{BB962C8B-B14F-4D97-AF65-F5344CB8AC3E}">
        <p14:creationId xmlns:p14="http://schemas.microsoft.com/office/powerpoint/2010/main" val="218217798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DECF7E6-548D-A95C-6299-222EE29ED544}"/>
              </a:ext>
            </a:extLst>
          </p:cNvPr>
          <p:cNvSpPr>
            <a:spLocks noGrp="1"/>
          </p:cNvSpPr>
          <p:nvPr>
            <p:ph type="dt" sz="half" idx="10"/>
          </p:nvPr>
        </p:nvSpPr>
        <p:spPr/>
        <p:txBody>
          <a:bodyPr/>
          <a:lstStyle/>
          <a:p>
            <a:r>
              <a:rPr lang="en-US"/>
              <a:t>20XX</a:t>
            </a:r>
          </a:p>
        </p:txBody>
      </p:sp>
      <p:sp>
        <p:nvSpPr>
          <p:cNvPr id="9" name="Footer Placeholder 8">
            <a:extLst>
              <a:ext uri="{FF2B5EF4-FFF2-40B4-BE49-F238E27FC236}">
                <a16:creationId xmlns:a16="http://schemas.microsoft.com/office/drawing/2014/main" id="{8C9320CA-5CD7-A07A-0CA7-261225AAEF77}"/>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A6E4DA78-A37F-D95F-BF1F-990B686AB49D}"/>
              </a:ext>
            </a:extLst>
          </p:cNvPr>
          <p:cNvSpPr>
            <a:spLocks noGrp="1"/>
          </p:cNvSpPr>
          <p:nvPr>
            <p:ph type="sldNum" sz="quarter" idx="12"/>
          </p:nvPr>
        </p:nvSpPr>
        <p:spPr/>
        <p:txBody>
          <a:bodyPr/>
          <a:lstStyle/>
          <a:p>
            <a:fld id="{CC057153-B650-4DEB-B370-79DDCFDCE934}" type="slidenum">
              <a:rPr lang="en-US" smtClean="0"/>
              <a:pPr/>
              <a:t>‹#›</a:t>
            </a:fld>
            <a:endParaRPr lang="en-US"/>
          </a:p>
        </p:txBody>
      </p:sp>
      <p:grpSp>
        <p:nvGrpSpPr>
          <p:cNvPr id="4" name="Group 3">
            <a:extLst>
              <a:ext uri="{FF2B5EF4-FFF2-40B4-BE49-F238E27FC236}">
                <a16:creationId xmlns:a16="http://schemas.microsoft.com/office/drawing/2014/main" id="{99E31246-CDE1-7CCE-9C91-29096D9E16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5" name="Group 4">
              <a:extLst>
                <a:ext uri="{FF2B5EF4-FFF2-40B4-BE49-F238E27FC236}">
                  <a16:creationId xmlns:a16="http://schemas.microsoft.com/office/drawing/2014/main" id="{C16D6CE4-F095-406A-1442-6FD1365F954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5" name="Group 14">
                <a:extLst>
                  <a:ext uri="{FF2B5EF4-FFF2-40B4-BE49-F238E27FC236}">
                    <a16:creationId xmlns:a16="http://schemas.microsoft.com/office/drawing/2014/main" id="{FBAAD0F4-CF0D-A2B5-CEDC-FCD05E6F23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 name="Straight Connector 18">
                  <a:extLst>
                    <a:ext uri="{FF2B5EF4-FFF2-40B4-BE49-F238E27FC236}">
                      <a16:creationId xmlns:a16="http://schemas.microsoft.com/office/drawing/2014/main" id="{0A1A01E3-2AD3-D15B-E37B-F5032E884A4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0ADD38D-9177-6C58-067E-1E21EEAB94F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30">
                  <a:extLst>
                    <a:ext uri="{FF2B5EF4-FFF2-40B4-BE49-F238E27FC236}">
                      <a16:creationId xmlns:a16="http://schemas.microsoft.com/office/drawing/2014/main" id="{EB8F1B62-550F-B51C-69FC-81E948A34F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30">
                  <a:extLst>
                    <a:ext uri="{FF2B5EF4-FFF2-40B4-BE49-F238E27FC236}">
                      <a16:creationId xmlns:a16="http://schemas.microsoft.com/office/drawing/2014/main" id="{7A612400-ADC0-6809-446C-B5AD8660999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C61B21E2-75BD-D26C-95EE-09A258581F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7" name="Freeform: Shape 57">
                  <a:extLst>
                    <a:ext uri="{FF2B5EF4-FFF2-40B4-BE49-F238E27FC236}">
                      <a16:creationId xmlns:a16="http://schemas.microsoft.com/office/drawing/2014/main" id="{96005870-6C93-FADC-7E57-D8A29CB34E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8" name="Freeform: Shape 58">
                  <a:extLst>
                    <a:ext uri="{FF2B5EF4-FFF2-40B4-BE49-F238E27FC236}">
                      <a16:creationId xmlns:a16="http://schemas.microsoft.com/office/drawing/2014/main" id="{0FE943D4-7F5A-083B-7DF6-C1B5147455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6" name="Group 5">
              <a:extLst>
                <a:ext uri="{FF2B5EF4-FFF2-40B4-BE49-F238E27FC236}">
                  <a16:creationId xmlns:a16="http://schemas.microsoft.com/office/drawing/2014/main" id="{9D8B18FA-C5CD-1548-550F-1D0F8A74BF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 name="Group 10">
                <a:extLst>
                  <a:ext uri="{FF2B5EF4-FFF2-40B4-BE49-F238E27FC236}">
                    <a16:creationId xmlns:a16="http://schemas.microsoft.com/office/drawing/2014/main" id="{4F43D566-3BD1-516B-DAF6-59EDC289E6E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 name="Freeform 68">
                  <a:extLst>
                    <a:ext uri="{FF2B5EF4-FFF2-40B4-BE49-F238E27FC236}">
                      <a16:creationId xmlns:a16="http://schemas.microsoft.com/office/drawing/2014/main" id="{FF3BDD4A-C0E9-236A-D0DA-3DD18AD4B9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9">
                  <a:extLst>
                    <a:ext uri="{FF2B5EF4-FFF2-40B4-BE49-F238E27FC236}">
                      <a16:creationId xmlns:a16="http://schemas.microsoft.com/office/drawing/2014/main" id="{15983555-99D1-FB5C-AA8D-3482A036A7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Line 70">
                <a:extLst>
                  <a:ext uri="{FF2B5EF4-FFF2-40B4-BE49-F238E27FC236}">
                    <a16:creationId xmlns:a16="http://schemas.microsoft.com/office/drawing/2014/main" id="{3BABCDF6-7EA7-0043-1867-95C2C61C2C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3" name="Group 22">
            <a:extLst>
              <a:ext uri="{FF2B5EF4-FFF2-40B4-BE49-F238E27FC236}">
                <a16:creationId xmlns:a16="http://schemas.microsoft.com/office/drawing/2014/main" id="{4FAE8475-9CD1-A5A6-7B37-BA0543C773A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24" name="Group 23">
              <a:extLst>
                <a:ext uri="{FF2B5EF4-FFF2-40B4-BE49-F238E27FC236}">
                  <a16:creationId xmlns:a16="http://schemas.microsoft.com/office/drawing/2014/main" id="{5F85E075-EFEF-DB01-79F8-CE47BA2371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oup 29">
                <a:extLst>
                  <a:ext uri="{FF2B5EF4-FFF2-40B4-BE49-F238E27FC236}">
                    <a16:creationId xmlns:a16="http://schemas.microsoft.com/office/drawing/2014/main" id="{D244C005-91E5-2830-E3C2-F3AF64ACDF4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95826CAF-2424-BBC7-9B33-EC5B461EDC4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B673AF-3406-62F8-01B6-D13C2C154F9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3A8A4769-F13B-B9E5-F0B7-6C66A2A8AE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0">
                  <a:extLst>
                    <a:ext uri="{FF2B5EF4-FFF2-40B4-BE49-F238E27FC236}">
                      <a16:creationId xmlns:a16="http://schemas.microsoft.com/office/drawing/2014/main" id="{066980A8-9458-8952-BFE2-0CA9025152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D675F397-B71A-F8D0-43A5-9680958DF9B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141">
                  <a:extLst>
                    <a:ext uri="{FF2B5EF4-FFF2-40B4-BE49-F238E27FC236}">
                      <a16:creationId xmlns:a16="http://schemas.microsoft.com/office/drawing/2014/main" id="{233B4ED6-F818-4A7D-5ED1-B10E5B9128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3" name="Freeform: Shape 142">
                  <a:extLst>
                    <a:ext uri="{FF2B5EF4-FFF2-40B4-BE49-F238E27FC236}">
                      <a16:creationId xmlns:a16="http://schemas.microsoft.com/office/drawing/2014/main" id="{19E5F65D-D7A2-4BA4-C932-1B6DD27318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25" name="Group 24">
              <a:extLst>
                <a:ext uri="{FF2B5EF4-FFF2-40B4-BE49-F238E27FC236}">
                  <a16:creationId xmlns:a16="http://schemas.microsoft.com/office/drawing/2014/main" id="{CAD60620-209D-13DA-D9FE-1C7FC661C5C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oup 25">
                <a:extLst>
                  <a:ext uri="{FF2B5EF4-FFF2-40B4-BE49-F238E27FC236}">
                    <a16:creationId xmlns:a16="http://schemas.microsoft.com/office/drawing/2014/main" id="{99FEA087-B42B-D815-C29B-6BEDA9E77D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reeform 68">
                  <a:extLst>
                    <a:ext uri="{FF2B5EF4-FFF2-40B4-BE49-F238E27FC236}">
                      <a16:creationId xmlns:a16="http://schemas.microsoft.com/office/drawing/2014/main" id="{A77014E6-51C1-2C73-B870-288C766EF70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69">
                  <a:extLst>
                    <a:ext uri="{FF2B5EF4-FFF2-40B4-BE49-F238E27FC236}">
                      <a16:creationId xmlns:a16="http://schemas.microsoft.com/office/drawing/2014/main" id="{189DD9F1-DFB3-1EF9-4408-0034D2B024F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Line 70">
                <a:extLst>
                  <a:ext uri="{FF2B5EF4-FFF2-40B4-BE49-F238E27FC236}">
                    <a16:creationId xmlns:a16="http://schemas.microsoft.com/office/drawing/2014/main" id="{EA742EE9-8312-EB82-AAC5-3B0F243749E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38" name="Straight Connector 37">
            <a:extLst>
              <a:ext uri="{FF2B5EF4-FFF2-40B4-BE49-F238E27FC236}">
                <a16:creationId xmlns:a16="http://schemas.microsoft.com/office/drawing/2014/main" id="{FB219DE4-6BF2-E087-8005-576DB6947EE6}"/>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93082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2103120"/>
            <a:ext cx="8650224" cy="42336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548640"/>
            <a:ext cx="8650224" cy="1133856"/>
          </a:xfrm>
        </p:spPr>
        <p:txBody>
          <a:bodyPr/>
          <a:lstStyle/>
          <a:p>
            <a:r>
              <a:rPr lang="en-US"/>
              <a:t>Click to edit Master title style</a:t>
            </a:r>
          </a:p>
        </p:txBody>
      </p:sp>
    </p:spTree>
    <p:extLst>
      <p:ext uri="{BB962C8B-B14F-4D97-AF65-F5344CB8AC3E}">
        <p14:creationId xmlns:p14="http://schemas.microsoft.com/office/powerpoint/2010/main" val="26579707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Centere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8BCFE83-6144-BD2C-1B20-D074F93D6C5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16" name="Group 15">
              <a:extLst>
                <a:ext uri="{FF2B5EF4-FFF2-40B4-BE49-F238E27FC236}">
                  <a16:creationId xmlns:a16="http://schemas.microsoft.com/office/drawing/2014/main" id="{46297C80-08D2-7534-D898-8FBA6B18DEA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35" name="Freeform 64">
                <a:extLst>
                  <a:ext uri="{FF2B5EF4-FFF2-40B4-BE49-F238E27FC236}">
                    <a16:creationId xmlns:a16="http://schemas.microsoft.com/office/drawing/2014/main" id="{DED0A31E-6F35-6F82-466D-5FFB48D3B5A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1">
                <a:extLst>
                  <a:ext uri="{FF2B5EF4-FFF2-40B4-BE49-F238E27FC236}">
                    <a16:creationId xmlns:a16="http://schemas.microsoft.com/office/drawing/2014/main" id="{5721C69B-402D-77BB-459E-C388706A87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61">
                <a:extLst>
                  <a:ext uri="{FF2B5EF4-FFF2-40B4-BE49-F238E27FC236}">
                    <a16:creationId xmlns:a16="http://schemas.microsoft.com/office/drawing/2014/main" id="{46123CD8-703C-D818-C1C5-2AFD82F57DF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78">
                <a:extLst>
                  <a:ext uri="{FF2B5EF4-FFF2-40B4-BE49-F238E27FC236}">
                    <a16:creationId xmlns:a16="http://schemas.microsoft.com/office/drawing/2014/main" id="{51488C42-DC29-51E4-FC92-873CFDE978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84">
                <a:extLst>
                  <a:ext uri="{FF2B5EF4-FFF2-40B4-BE49-F238E27FC236}">
                    <a16:creationId xmlns:a16="http://schemas.microsoft.com/office/drawing/2014/main" id="{20F59783-932C-5FB8-A67A-ABE5494EF8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87">
                <a:extLst>
                  <a:ext uri="{FF2B5EF4-FFF2-40B4-BE49-F238E27FC236}">
                    <a16:creationId xmlns:a16="http://schemas.microsoft.com/office/drawing/2014/main" id="{BC02CD52-3FE1-6CD1-6ADC-F20D985854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0">
                <a:extLst>
                  <a:ext uri="{FF2B5EF4-FFF2-40B4-BE49-F238E27FC236}">
                    <a16:creationId xmlns:a16="http://schemas.microsoft.com/office/drawing/2014/main" id="{04867A6D-D4B1-078B-C3C4-CFC28555A3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59">
                <a:extLst>
                  <a:ext uri="{FF2B5EF4-FFF2-40B4-BE49-F238E27FC236}">
                    <a16:creationId xmlns:a16="http://schemas.microsoft.com/office/drawing/2014/main" id="{2006361D-A164-3F2D-E017-D8095EDA5D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62">
                <a:extLst>
                  <a:ext uri="{FF2B5EF4-FFF2-40B4-BE49-F238E27FC236}">
                    <a16:creationId xmlns:a16="http://schemas.microsoft.com/office/drawing/2014/main" id="{CF0A4E4C-E3A6-37C3-2E29-A474166D33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65">
                <a:extLst>
                  <a:ext uri="{FF2B5EF4-FFF2-40B4-BE49-F238E27FC236}">
                    <a16:creationId xmlns:a16="http://schemas.microsoft.com/office/drawing/2014/main" id="{4A7B1D8B-1C84-CC07-3928-30427C0674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9">
                <a:extLst>
                  <a:ext uri="{FF2B5EF4-FFF2-40B4-BE49-F238E27FC236}">
                    <a16:creationId xmlns:a16="http://schemas.microsoft.com/office/drawing/2014/main" id="{D8B35573-1BA1-A646-2BF3-4066AF19576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2">
                <a:extLst>
                  <a:ext uri="{FF2B5EF4-FFF2-40B4-BE49-F238E27FC236}">
                    <a16:creationId xmlns:a16="http://schemas.microsoft.com/office/drawing/2014/main" id="{921A3026-7FC6-C2BB-CB7B-7591D149339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85">
                <a:extLst>
                  <a:ext uri="{FF2B5EF4-FFF2-40B4-BE49-F238E27FC236}">
                    <a16:creationId xmlns:a16="http://schemas.microsoft.com/office/drawing/2014/main" id="{45A4405E-56B6-DD40-233F-EEF3A3128E1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88">
                <a:extLst>
                  <a:ext uri="{FF2B5EF4-FFF2-40B4-BE49-F238E27FC236}">
                    <a16:creationId xmlns:a16="http://schemas.microsoft.com/office/drawing/2014/main" id="{6DA66F78-B5D3-C927-A1F8-45627E04D7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9" name="Group 48">
                <a:extLst>
                  <a:ext uri="{FF2B5EF4-FFF2-40B4-BE49-F238E27FC236}">
                    <a16:creationId xmlns:a16="http://schemas.microsoft.com/office/drawing/2014/main" id="{76CCBA7C-E8C2-7E22-09B2-DB907F14703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50" name="Line 63">
                  <a:extLst>
                    <a:ext uri="{FF2B5EF4-FFF2-40B4-BE49-F238E27FC236}">
                      <a16:creationId xmlns:a16="http://schemas.microsoft.com/office/drawing/2014/main" id="{682345F4-3669-1A40-DF92-48A6BD743F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66">
                  <a:extLst>
                    <a:ext uri="{FF2B5EF4-FFF2-40B4-BE49-F238E27FC236}">
                      <a16:creationId xmlns:a16="http://schemas.microsoft.com/office/drawing/2014/main" id="{292FB825-AF7D-C5E3-C911-4308D2222D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67">
                  <a:extLst>
                    <a:ext uri="{FF2B5EF4-FFF2-40B4-BE49-F238E27FC236}">
                      <a16:creationId xmlns:a16="http://schemas.microsoft.com/office/drawing/2014/main" id="{7D7D9A07-E2FB-F1CC-99DC-DA17A447FB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80">
                  <a:extLst>
                    <a:ext uri="{FF2B5EF4-FFF2-40B4-BE49-F238E27FC236}">
                      <a16:creationId xmlns:a16="http://schemas.microsoft.com/office/drawing/2014/main" id="{EF5E7F7F-335E-C0D2-4B72-02CC4B764B0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83">
                  <a:extLst>
                    <a:ext uri="{FF2B5EF4-FFF2-40B4-BE49-F238E27FC236}">
                      <a16:creationId xmlns:a16="http://schemas.microsoft.com/office/drawing/2014/main" id="{CCA25FCB-B10D-76B6-2515-4B25B33CAD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86">
                  <a:extLst>
                    <a:ext uri="{FF2B5EF4-FFF2-40B4-BE49-F238E27FC236}">
                      <a16:creationId xmlns:a16="http://schemas.microsoft.com/office/drawing/2014/main" id="{80D71081-28A3-EEE1-7E3C-933213AD3A1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89">
                  <a:extLst>
                    <a:ext uri="{FF2B5EF4-FFF2-40B4-BE49-F238E27FC236}">
                      <a16:creationId xmlns:a16="http://schemas.microsoft.com/office/drawing/2014/main" id="{3F7E9896-FB76-81E0-F7ED-C58EF3B00C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 name="Group 16">
              <a:extLst>
                <a:ext uri="{FF2B5EF4-FFF2-40B4-BE49-F238E27FC236}">
                  <a16:creationId xmlns:a16="http://schemas.microsoft.com/office/drawing/2014/main" id="{97163910-06A8-6790-F73E-FBC74364110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27" name="Group 26">
                <a:extLst>
                  <a:ext uri="{FF2B5EF4-FFF2-40B4-BE49-F238E27FC236}">
                    <a16:creationId xmlns:a16="http://schemas.microsoft.com/office/drawing/2014/main" id="{3A9B3D50-B051-7D54-2C76-5DC9DD24AC9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1" name="Straight Connector 30">
                  <a:extLst>
                    <a:ext uri="{FF2B5EF4-FFF2-40B4-BE49-F238E27FC236}">
                      <a16:creationId xmlns:a16="http://schemas.microsoft.com/office/drawing/2014/main" id="{94DA1685-7407-08D3-6454-5B827F1FC63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B119E7-2798-4573-F320-2E0EC5A9D7E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3" name="Rectangle 30">
                  <a:extLst>
                    <a:ext uri="{FF2B5EF4-FFF2-40B4-BE49-F238E27FC236}">
                      <a16:creationId xmlns:a16="http://schemas.microsoft.com/office/drawing/2014/main" id="{62C4FA8F-FC29-449B-9810-A7DC110701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0">
                  <a:extLst>
                    <a:ext uri="{FF2B5EF4-FFF2-40B4-BE49-F238E27FC236}">
                      <a16:creationId xmlns:a16="http://schemas.microsoft.com/office/drawing/2014/main" id="{95BED297-004F-E195-E342-4355D2908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1F03F2B-C208-95C3-2586-9A5A328E619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9" name="Freeform: Shape 31">
                  <a:extLst>
                    <a:ext uri="{FF2B5EF4-FFF2-40B4-BE49-F238E27FC236}">
                      <a16:creationId xmlns:a16="http://schemas.microsoft.com/office/drawing/2014/main" id="{F49F6DC2-1E94-9C54-78FC-0596886B2C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0" name="Freeform: Shape 32">
                  <a:extLst>
                    <a:ext uri="{FF2B5EF4-FFF2-40B4-BE49-F238E27FC236}">
                      <a16:creationId xmlns:a16="http://schemas.microsoft.com/office/drawing/2014/main" id="{BA23CDFD-B61A-74B0-E9C1-8AC8672BA8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8" name="Group 17">
              <a:extLst>
                <a:ext uri="{FF2B5EF4-FFF2-40B4-BE49-F238E27FC236}">
                  <a16:creationId xmlns:a16="http://schemas.microsoft.com/office/drawing/2014/main" id="{6F81BFB2-0B05-F048-7536-48B04E0241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9" name="Group 18">
                <a:extLst>
                  <a:ext uri="{FF2B5EF4-FFF2-40B4-BE49-F238E27FC236}">
                    <a16:creationId xmlns:a16="http://schemas.microsoft.com/office/drawing/2014/main" id="{0EB3E44F-1D1B-EDF8-82E6-85B033DB63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24" name="Freeform 68">
                  <a:extLst>
                    <a:ext uri="{FF2B5EF4-FFF2-40B4-BE49-F238E27FC236}">
                      <a16:creationId xmlns:a16="http://schemas.microsoft.com/office/drawing/2014/main" id="{B3E4615A-112E-95DA-42E3-10AC92C680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69">
                  <a:extLst>
                    <a:ext uri="{FF2B5EF4-FFF2-40B4-BE49-F238E27FC236}">
                      <a16:creationId xmlns:a16="http://schemas.microsoft.com/office/drawing/2014/main" id="{75F7769B-2EDE-390F-7A1F-AFD0F18571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6" name="Line 70">
                  <a:extLst>
                    <a:ext uri="{FF2B5EF4-FFF2-40B4-BE49-F238E27FC236}">
                      <a16:creationId xmlns:a16="http://schemas.microsoft.com/office/drawing/2014/main" id="{86042CE9-3593-5117-9EF7-FFFAA0A608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19">
                <a:extLst>
                  <a:ext uri="{FF2B5EF4-FFF2-40B4-BE49-F238E27FC236}">
                    <a16:creationId xmlns:a16="http://schemas.microsoft.com/office/drawing/2014/main" id="{7AD44DFF-AC2E-F1E7-3DD3-D94B5DEAA4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21" name="Freeform 68">
                  <a:extLst>
                    <a:ext uri="{FF2B5EF4-FFF2-40B4-BE49-F238E27FC236}">
                      <a16:creationId xmlns:a16="http://schemas.microsoft.com/office/drawing/2014/main" id="{C27A3695-C189-57A2-727E-EBF6E8F852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9">
                  <a:extLst>
                    <a:ext uri="{FF2B5EF4-FFF2-40B4-BE49-F238E27FC236}">
                      <a16:creationId xmlns:a16="http://schemas.microsoft.com/office/drawing/2014/main" id="{F597083A-E04B-36C9-E898-CA628CA73D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3" name="Line 70">
                  <a:extLst>
                    <a:ext uri="{FF2B5EF4-FFF2-40B4-BE49-F238E27FC236}">
                      <a16:creationId xmlns:a16="http://schemas.microsoft.com/office/drawing/2014/main" id="{EFFEA2D7-2277-C98D-A11B-FE233841D44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57" name="Group 56">
            <a:extLst>
              <a:ext uri="{FF2B5EF4-FFF2-40B4-BE49-F238E27FC236}">
                <a16:creationId xmlns:a16="http://schemas.microsoft.com/office/drawing/2014/main" id="{41A995CD-27E0-6E06-6C12-788399440D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192855" y="716800"/>
            <a:ext cx="3838575" cy="5583025"/>
            <a:chOff x="199766" y="716800"/>
            <a:chExt cx="3838575" cy="5583025"/>
          </a:xfrm>
        </p:grpSpPr>
        <p:grpSp>
          <p:nvGrpSpPr>
            <p:cNvPr id="58" name="Group 57">
              <a:extLst>
                <a:ext uri="{FF2B5EF4-FFF2-40B4-BE49-F238E27FC236}">
                  <a16:creationId xmlns:a16="http://schemas.microsoft.com/office/drawing/2014/main" id="{13C4A71B-04BD-6A63-9B61-893FB57EA3B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77" name="Freeform 64">
                <a:extLst>
                  <a:ext uri="{FF2B5EF4-FFF2-40B4-BE49-F238E27FC236}">
                    <a16:creationId xmlns:a16="http://schemas.microsoft.com/office/drawing/2014/main" id="{D7CA4653-B1F8-5695-F946-49BFF9E1BC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81">
                <a:extLst>
                  <a:ext uri="{FF2B5EF4-FFF2-40B4-BE49-F238E27FC236}">
                    <a16:creationId xmlns:a16="http://schemas.microsoft.com/office/drawing/2014/main" id="{A7A160C8-4AF0-8E16-B300-313E4D4853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61">
                <a:extLst>
                  <a:ext uri="{FF2B5EF4-FFF2-40B4-BE49-F238E27FC236}">
                    <a16:creationId xmlns:a16="http://schemas.microsoft.com/office/drawing/2014/main" id="{8E240579-344F-5B7C-5F04-635501C111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78">
                <a:extLst>
                  <a:ext uri="{FF2B5EF4-FFF2-40B4-BE49-F238E27FC236}">
                    <a16:creationId xmlns:a16="http://schemas.microsoft.com/office/drawing/2014/main" id="{C570D51B-34D9-1E2D-9998-5624DED04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84">
                <a:extLst>
                  <a:ext uri="{FF2B5EF4-FFF2-40B4-BE49-F238E27FC236}">
                    <a16:creationId xmlns:a16="http://schemas.microsoft.com/office/drawing/2014/main" id="{497E3DE2-93EE-F45D-5143-219064437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87">
                <a:extLst>
                  <a:ext uri="{FF2B5EF4-FFF2-40B4-BE49-F238E27FC236}">
                    <a16:creationId xmlns:a16="http://schemas.microsoft.com/office/drawing/2014/main" id="{B05F431B-1A77-17AC-E371-EEA377F470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60">
                <a:extLst>
                  <a:ext uri="{FF2B5EF4-FFF2-40B4-BE49-F238E27FC236}">
                    <a16:creationId xmlns:a16="http://schemas.microsoft.com/office/drawing/2014/main" id="{631762C3-DDDB-B8E7-43F2-E1A6210A6D8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59">
                <a:extLst>
                  <a:ext uri="{FF2B5EF4-FFF2-40B4-BE49-F238E27FC236}">
                    <a16:creationId xmlns:a16="http://schemas.microsoft.com/office/drawing/2014/main" id="{C9FB36E7-412F-0117-C8FE-5D40F5331B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62">
                <a:extLst>
                  <a:ext uri="{FF2B5EF4-FFF2-40B4-BE49-F238E27FC236}">
                    <a16:creationId xmlns:a16="http://schemas.microsoft.com/office/drawing/2014/main" id="{2B6DEFFA-A04C-2B96-1471-3ADCA3336E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5">
                <a:extLst>
                  <a:ext uri="{FF2B5EF4-FFF2-40B4-BE49-F238E27FC236}">
                    <a16:creationId xmlns:a16="http://schemas.microsoft.com/office/drawing/2014/main" id="{278F6762-48C0-CF1C-B6EC-5DF68BD28B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79">
                <a:extLst>
                  <a:ext uri="{FF2B5EF4-FFF2-40B4-BE49-F238E27FC236}">
                    <a16:creationId xmlns:a16="http://schemas.microsoft.com/office/drawing/2014/main" id="{47A9FBB6-821F-1B31-A561-575685158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82">
                <a:extLst>
                  <a:ext uri="{FF2B5EF4-FFF2-40B4-BE49-F238E27FC236}">
                    <a16:creationId xmlns:a16="http://schemas.microsoft.com/office/drawing/2014/main" id="{3E77E0BF-E53C-F949-B171-90275BEC79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85">
                <a:extLst>
                  <a:ext uri="{FF2B5EF4-FFF2-40B4-BE49-F238E27FC236}">
                    <a16:creationId xmlns:a16="http://schemas.microsoft.com/office/drawing/2014/main" id="{49803324-AB6B-8707-F09F-A28B7886FF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88">
                <a:extLst>
                  <a:ext uri="{FF2B5EF4-FFF2-40B4-BE49-F238E27FC236}">
                    <a16:creationId xmlns:a16="http://schemas.microsoft.com/office/drawing/2014/main" id="{A9C8C2A6-C4CF-1A30-168F-9542F9EA85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91" name="Group 90">
                <a:extLst>
                  <a:ext uri="{FF2B5EF4-FFF2-40B4-BE49-F238E27FC236}">
                    <a16:creationId xmlns:a16="http://schemas.microsoft.com/office/drawing/2014/main" id="{DCD77573-D70E-9174-BF73-04E7FD6F99E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2" name="Line 63">
                  <a:extLst>
                    <a:ext uri="{FF2B5EF4-FFF2-40B4-BE49-F238E27FC236}">
                      <a16:creationId xmlns:a16="http://schemas.microsoft.com/office/drawing/2014/main" id="{E4EB57D2-F2A6-6124-D712-11FF3F194A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66">
                  <a:extLst>
                    <a:ext uri="{FF2B5EF4-FFF2-40B4-BE49-F238E27FC236}">
                      <a16:creationId xmlns:a16="http://schemas.microsoft.com/office/drawing/2014/main" id="{660C1BE5-CBD8-9507-95CB-BEDE9B4983D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67">
                  <a:extLst>
                    <a:ext uri="{FF2B5EF4-FFF2-40B4-BE49-F238E27FC236}">
                      <a16:creationId xmlns:a16="http://schemas.microsoft.com/office/drawing/2014/main" id="{33BB2861-1933-1ACC-2072-B53D7EACFD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0">
                  <a:extLst>
                    <a:ext uri="{FF2B5EF4-FFF2-40B4-BE49-F238E27FC236}">
                      <a16:creationId xmlns:a16="http://schemas.microsoft.com/office/drawing/2014/main" id="{9D3F18B8-592E-9FBA-27DD-6245191309B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3">
                  <a:extLst>
                    <a:ext uri="{FF2B5EF4-FFF2-40B4-BE49-F238E27FC236}">
                      <a16:creationId xmlns:a16="http://schemas.microsoft.com/office/drawing/2014/main" id="{723BE47A-63E6-DB08-B479-CE5261920F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6">
                  <a:extLst>
                    <a:ext uri="{FF2B5EF4-FFF2-40B4-BE49-F238E27FC236}">
                      <a16:creationId xmlns:a16="http://schemas.microsoft.com/office/drawing/2014/main" id="{8D708A68-F4FF-EDC2-2377-86B62AD09D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9">
                  <a:extLst>
                    <a:ext uri="{FF2B5EF4-FFF2-40B4-BE49-F238E27FC236}">
                      <a16:creationId xmlns:a16="http://schemas.microsoft.com/office/drawing/2014/main" id="{6748BEC4-A831-38CB-D654-623CAF325D9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9" name="Group 58">
              <a:extLst>
                <a:ext uri="{FF2B5EF4-FFF2-40B4-BE49-F238E27FC236}">
                  <a16:creationId xmlns:a16="http://schemas.microsoft.com/office/drawing/2014/main" id="{4C6C953C-A360-1817-3519-97476B699EE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69" name="Group 68">
                <a:extLst>
                  <a:ext uri="{FF2B5EF4-FFF2-40B4-BE49-F238E27FC236}">
                    <a16:creationId xmlns:a16="http://schemas.microsoft.com/office/drawing/2014/main" id="{22C44E29-B1BD-0292-FE7B-7516DC5ACF5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73" name="Straight Connector 72">
                  <a:extLst>
                    <a:ext uri="{FF2B5EF4-FFF2-40B4-BE49-F238E27FC236}">
                      <a16:creationId xmlns:a16="http://schemas.microsoft.com/office/drawing/2014/main" id="{D6EED04B-A801-B3E0-B796-3EB2EA582366}"/>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7979D94-1926-7FEB-5CC6-702EF9E2633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5" name="Rectangle 30">
                  <a:extLst>
                    <a:ext uri="{FF2B5EF4-FFF2-40B4-BE49-F238E27FC236}">
                      <a16:creationId xmlns:a16="http://schemas.microsoft.com/office/drawing/2014/main" id="{9AA75A7A-E53A-0233-C98B-C04D2953DB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30">
                  <a:extLst>
                    <a:ext uri="{FF2B5EF4-FFF2-40B4-BE49-F238E27FC236}">
                      <a16:creationId xmlns:a16="http://schemas.microsoft.com/office/drawing/2014/main" id="{7E8C7B03-4A56-EF25-AA5B-9994482C9F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BE090634-E4BC-8196-7877-D707CB45B04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71" name="Freeform: Shape 73">
                  <a:extLst>
                    <a:ext uri="{FF2B5EF4-FFF2-40B4-BE49-F238E27FC236}">
                      <a16:creationId xmlns:a16="http://schemas.microsoft.com/office/drawing/2014/main" id="{8F51C8B9-9479-01E0-F6B5-8C92ED3D79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2" name="Freeform: Shape 74">
                  <a:extLst>
                    <a:ext uri="{FF2B5EF4-FFF2-40B4-BE49-F238E27FC236}">
                      <a16:creationId xmlns:a16="http://schemas.microsoft.com/office/drawing/2014/main" id="{1A8998AB-2533-6E70-617E-2AAC0F12EBA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60" name="Group 59">
              <a:extLst>
                <a:ext uri="{FF2B5EF4-FFF2-40B4-BE49-F238E27FC236}">
                  <a16:creationId xmlns:a16="http://schemas.microsoft.com/office/drawing/2014/main" id="{A4198AA1-1930-0C1B-DF82-F4695CE3879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61" name="Group 60">
                <a:extLst>
                  <a:ext uri="{FF2B5EF4-FFF2-40B4-BE49-F238E27FC236}">
                    <a16:creationId xmlns:a16="http://schemas.microsoft.com/office/drawing/2014/main" id="{F474BF9F-B5D9-7696-2F66-3F25A40857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66" name="Freeform 65">
                  <a:extLst>
                    <a:ext uri="{FF2B5EF4-FFF2-40B4-BE49-F238E27FC236}">
                      <a16:creationId xmlns:a16="http://schemas.microsoft.com/office/drawing/2014/main" id="{88FA26F8-779F-A601-79F2-CC2D82BCFF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6">
                  <a:extLst>
                    <a:ext uri="{FF2B5EF4-FFF2-40B4-BE49-F238E27FC236}">
                      <a16:creationId xmlns:a16="http://schemas.microsoft.com/office/drawing/2014/main" id="{EE241512-EA09-4E63-5B80-7AFB75DCAF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8" name="Line 70">
                  <a:extLst>
                    <a:ext uri="{FF2B5EF4-FFF2-40B4-BE49-F238E27FC236}">
                      <a16:creationId xmlns:a16="http://schemas.microsoft.com/office/drawing/2014/main" id="{B83492D5-57A6-FBBB-CF50-1784C8D327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2" name="Group 61">
                <a:extLst>
                  <a:ext uri="{FF2B5EF4-FFF2-40B4-BE49-F238E27FC236}">
                    <a16:creationId xmlns:a16="http://schemas.microsoft.com/office/drawing/2014/main" id="{31639602-8447-EF67-4E2F-8F075BFE357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63" name="Freeform 68">
                  <a:extLst>
                    <a:ext uri="{FF2B5EF4-FFF2-40B4-BE49-F238E27FC236}">
                      <a16:creationId xmlns:a16="http://schemas.microsoft.com/office/drawing/2014/main" id="{7D4A2AA0-D6C8-91C5-4BA7-88C8C6BA4E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69">
                  <a:extLst>
                    <a:ext uri="{FF2B5EF4-FFF2-40B4-BE49-F238E27FC236}">
                      <a16:creationId xmlns:a16="http://schemas.microsoft.com/office/drawing/2014/main" id="{80339B30-7EE8-F62F-9AA7-CDB8130004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5" name="Line 70">
                  <a:extLst>
                    <a:ext uri="{FF2B5EF4-FFF2-40B4-BE49-F238E27FC236}">
                      <a16:creationId xmlns:a16="http://schemas.microsoft.com/office/drawing/2014/main" id="{26E866F8-D7C3-B9D9-2435-1B5FA19F49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99" name="Straight Connector 98">
            <a:extLst>
              <a:ext uri="{FF2B5EF4-FFF2-40B4-BE49-F238E27FC236}">
                <a16:creationId xmlns:a16="http://schemas.microsoft.com/office/drawing/2014/main" id="{FA12B7C8-641B-3498-17F8-7DD39AF98C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826000" y="437997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264664" y="4553712"/>
            <a:ext cx="7662672" cy="1636776"/>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968752" y="1188720"/>
            <a:ext cx="6254496" cy="2999232"/>
          </a:xfrm>
        </p:spPr>
        <p:txBody>
          <a:bodyPr anchor="b" anchorCtr="0">
            <a:normAutofit/>
          </a:bodyPr>
          <a:lstStyle>
            <a:lvl1pPr algn="ctr">
              <a:defRPr sz="4000"/>
            </a:lvl1pPr>
          </a:lstStyle>
          <a:p>
            <a:r>
              <a:rPr lang="en-US"/>
              <a:t>Click to edit Master title style</a:t>
            </a:r>
          </a:p>
        </p:txBody>
      </p:sp>
    </p:spTree>
    <p:extLst>
      <p:ext uri="{BB962C8B-B14F-4D97-AF65-F5344CB8AC3E}">
        <p14:creationId xmlns:p14="http://schemas.microsoft.com/office/powerpoint/2010/main" val="315297760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ntent with small lis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DD89DC3-7755-6F68-B7F5-979FD6C744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2336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9802CF08-CC52-E7E8-E565-6700958B4105}"/>
              </a:ext>
            </a:extLst>
          </p:cNvPr>
          <p:cNvSpPr>
            <a:spLocks noGrp="1"/>
          </p:cNvSpPr>
          <p:nvPr>
            <p:ph type="dt" sz="half" idx="15"/>
          </p:nvPr>
        </p:nvSpPr>
        <p:spPr/>
        <p:txBody>
          <a:bodyPr/>
          <a:lstStyle/>
          <a:p>
            <a:r>
              <a:rPr lang="en-US"/>
              <a:t>20XX</a:t>
            </a:r>
          </a:p>
        </p:txBody>
      </p:sp>
      <p:sp>
        <p:nvSpPr>
          <p:cNvPr id="4" name="Footer Placeholder 3">
            <a:extLst>
              <a:ext uri="{FF2B5EF4-FFF2-40B4-BE49-F238E27FC236}">
                <a16:creationId xmlns:a16="http://schemas.microsoft.com/office/drawing/2014/main" id="{0823CA10-9755-BD67-C4D3-8A1BB620AEF2}"/>
              </a:ext>
            </a:extLst>
          </p:cNvPr>
          <p:cNvSpPr>
            <a:spLocks noGrp="1"/>
          </p:cNvSpPr>
          <p:nvPr>
            <p:ph type="ftr" sz="quarter" idx="16"/>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44A0A7C3-0501-E6B1-A79B-C8134B490F51}"/>
              </a:ext>
            </a:extLst>
          </p:cNvPr>
          <p:cNvSpPr>
            <a:spLocks noGrp="1"/>
          </p:cNvSpPr>
          <p:nvPr>
            <p:ph type="sldNum" sz="quarter" idx="17"/>
          </p:nvPr>
        </p:nvSpPr>
        <p:spPr/>
        <p:txBody>
          <a:bodyPr/>
          <a:lstStyle/>
          <a:p>
            <a:fld id="{CC057153-B650-4DEB-B370-79DDCFDCE934}" type="slidenum">
              <a:rPr lang="en-US" smtClean="0"/>
              <a:pPr/>
              <a:t>‹#›</a:t>
            </a:fld>
            <a:endParaRPr lang="en-US"/>
          </a:p>
        </p:txBody>
      </p:sp>
      <p:grpSp>
        <p:nvGrpSpPr>
          <p:cNvPr id="6" name="Group 5">
            <a:extLst>
              <a:ext uri="{FF2B5EF4-FFF2-40B4-BE49-F238E27FC236}">
                <a16:creationId xmlns:a16="http://schemas.microsoft.com/office/drawing/2014/main" id="{0B6EF528-594F-556A-CD60-606594B5EB5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7" name="Freeform 64">
              <a:extLst>
                <a:ext uri="{FF2B5EF4-FFF2-40B4-BE49-F238E27FC236}">
                  <a16:creationId xmlns:a16="http://schemas.microsoft.com/office/drawing/2014/main" id="{BDE594A0-C605-05DF-4E16-3CBCD551FC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81">
              <a:extLst>
                <a:ext uri="{FF2B5EF4-FFF2-40B4-BE49-F238E27FC236}">
                  <a16:creationId xmlns:a16="http://schemas.microsoft.com/office/drawing/2014/main" id="{1562DBBC-D27A-04B4-3DE0-B4A3D18F6E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1">
              <a:extLst>
                <a:ext uri="{FF2B5EF4-FFF2-40B4-BE49-F238E27FC236}">
                  <a16:creationId xmlns:a16="http://schemas.microsoft.com/office/drawing/2014/main" id="{19098940-07AF-53FE-A889-D52535C683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a:extLst>
                <a:ext uri="{FF2B5EF4-FFF2-40B4-BE49-F238E27FC236}">
                  <a16:creationId xmlns:a16="http://schemas.microsoft.com/office/drawing/2014/main" id="{6A5186D6-8D0A-8EED-0443-61432F58C48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4">
              <a:extLst>
                <a:ext uri="{FF2B5EF4-FFF2-40B4-BE49-F238E27FC236}">
                  <a16:creationId xmlns:a16="http://schemas.microsoft.com/office/drawing/2014/main" id="{A8142045-90C6-3C06-C658-F556B7A23E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87">
              <a:extLst>
                <a:ext uri="{FF2B5EF4-FFF2-40B4-BE49-F238E27FC236}">
                  <a16:creationId xmlns:a16="http://schemas.microsoft.com/office/drawing/2014/main" id="{001077E0-C656-C968-C9E9-3FA9976D76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0">
              <a:extLst>
                <a:ext uri="{FF2B5EF4-FFF2-40B4-BE49-F238E27FC236}">
                  <a16:creationId xmlns:a16="http://schemas.microsoft.com/office/drawing/2014/main" id="{37D03ED0-7FF4-4C75-B6D7-20D135AE437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9">
              <a:extLst>
                <a:ext uri="{FF2B5EF4-FFF2-40B4-BE49-F238E27FC236}">
                  <a16:creationId xmlns:a16="http://schemas.microsoft.com/office/drawing/2014/main" id="{3DEE59B3-D69B-65ED-AFF7-9948D8C3D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62">
              <a:extLst>
                <a:ext uri="{FF2B5EF4-FFF2-40B4-BE49-F238E27FC236}">
                  <a16:creationId xmlns:a16="http://schemas.microsoft.com/office/drawing/2014/main" id="{7B7DEFBA-E50A-8C73-7554-73D969A8691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5">
              <a:extLst>
                <a:ext uri="{FF2B5EF4-FFF2-40B4-BE49-F238E27FC236}">
                  <a16:creationId xmlns:a16="http://schemas.microsoft.com/office/drawing/2014/main" id="{BFC587AB-20A9-702A-A70E-C4E28BD76E2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9">
              <a:extLst>
                <a:ext uri="{FF2B5EF4-FFF2-40B4-BE49-F238E27FC236}">
                  <a16:creationId xmlns:a16="http://schemas.microsoft.com/office/drawing/2014/main" id="{D986BC4B-F530-ADAD-ED09-0774DF8B1B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2">
              <a:extLst>
                <a:ext uri="{FF2B5EF4-FFF2-40B4-BE49-F238E27FC236}">
                  <a16:creationId xmlns:a16="http://schemas.microsoft.com/office/drawing/2014/main" id="{951F9DD8-AD36-C9D1-EF7A-BD668B0CEC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85">
              <a:extLst>
                <a:ext uri="{FF2B5EF4-FFF2-40B4-BE49-F238E27FC236}">
                  <a16:creationId xmlns:a16="http://schemas.microsoft.com/office/drawing/2014/main" id="{4F08948B-FEE6-B607-4151-90BEE6EEC6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3">
              <a:extLst>
                <a:ext uri="{FF2B5EF4-FFF2-40B4-BE49-F238E27FC236}">
                  <a16:creationId xmlns:a16="http://schemas.microsoft.com/office/drawing/2014/main" id="{3210488C-8EF3-8C1E-C938-F164A22E057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8E955C9D-4C20-D5B8-4314-C3D862B849F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6" name="Line 63">
                <a:extLst>
                  <a:ext uri="{FF2B5EF4-FFF2-40B4-BE49-F238E27FC236}">
                    <a16:creationId xmlns:a16="http://schemas.microsoft.com/office/drawing/2014/main" id="{ED94D0DA-6022-CBE8-F3BB-33C6014E92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66">
                <a:extLst>
                  <a:ext uri="{FF2B5EF4-FFF2-40B4-BE49-F238E27FC236}">
                    <a16:creationId xmlns:a16="http://schemas.microsoft.com/office/drawing/2014/main" id="{A929325D-F34D-6A1A-DE19-4840ACD4D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67">
                <a:extLst>
                  <a:ext uri="{FF2B5EF4-FFF2-40B4-BE49-F238E27FC236}">
                    <a16:creationId xmlns:a16="http://schemas.microsoft.com/office/drawing/2014/main" id="{860F19A3-DF79-A7F2-0F4D-C3EA2B9F52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80">
                <a:extLst>
                  <a:ext uri="{FF2B5EF4-FFF2-40B4-BE49-F238E27FC236}">
                    <a16:creationId xmlns:a16="http://schemas.microsoft.com/office/drawing/2014/main" id="{F34406AE-507E-602D-0447-9BA9E9B968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83">
                <a:extLst>
                  <a:ext uri="{FF2B5EF4-FFF2-40B4-BE49-F238E27FC236}">
                    <a16:creationId xmlns:a16="http://schemas.microsoft.com/office/drawing/2014/main" id="{7324F077-0462-0854-1F7C-409BFBAC39A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86">
                <a:extLst>
                  <a:ext uri="{FF2B5EF4-FFF2-40B4-BE49-F238E27FC236}">
                    <a16:creationId xmlns:a16="http://schemas.microsoft.com/office/drawing/2014/main" id="{EA974DE0-FE19-3CF6-0E4E-947F4E9285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89">
                <a:extLst>
                  <a:ext uri="{FF2B5EF4-FFF2-40B4-BE49-F238E27FC236}">
                    <a16:creationId xmlns:a16="http://schemas.microsoft.com/office/drawing/2014/main" id="{84EAAB2B-6EB6-BAE0-59C4-64704C7F20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3" name="Group 32">
            <a:extLst>
              <a:ext uri="{FF2B5EF4-FFF2-40B4-BE49-F238E27FC236}">
                <a16:creationId xmlns:a16="http://schemas.microsoft.com/office/drawing/2014/main" id="{9FDCF00D-740A-E550-4193-58FFEEB67D4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34" name="Freeform 64">
              <a:extLst>
                <a:ext uri="{FF2B5EF4-FFF2-40B4-BE49-F238E27FC236}">
                  <a16:creationId xmlns:a16="http://schemas.microsoft.com/office/drawing/2014/main" id="{1A11072A-99AE-301C-C062-31AAF2AD90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81">
              <a:extLst>
                <a:ext uri="{FF2B5EF4-FFF2-40B4-BE49-F238E27FC236}">
                  <a16:creationId xmlns:a16="http://schemas.microsoft.com/office/drawing/2014/main" id="{5BE152B0-D24F-1EC7-D612-2505041057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61">
              <a:extLst>
                <a:ext uri="{FF2B5EF4-FFF2-40B4-BE49-F238E27FC236}">
                  <a16:creationId xmlns:a16="http://schemas.microsoft.com/office/drawing/2014/main" id="{05B71946-296F-92C5-5DB5-E20C4E1B02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78">
              <a:extLst>
                <a:ext uri="{FF2B5EF4-FFF2-40B4-BE49-F238E27FC236}">
                  <a16:creationId xmlns:a16="http://schemas.microsoft.com/office/drawing/2014/main" id="{FE40B9B7-8AE6-0829-F222-035B5CEBF0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84">
              <a:extLst>
                <a:ext uri="{FF2B5EF4-FFF2-40B4-BE49-F238E27FC236}">
                  <a16:creationId xmlns:a16="http://schemas.microsoft.com/office/drawing/2014/main" id="{9D95873C-1797-68CD-8369-43A29753C6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87">
              <a:extLst>
                <a:ext uri="{FF2B5EF4-FFF2-40B4-BE49-F238E27FC236}">
                  <a16:creationId xmlns:a16="http://schemas.microsoft.com/office/drawing/2014/main" id="{D9484E0A-EBF4-F3B9-49E0-7C30B0E7B1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60">
              <a:extLst>
                <a:ext uri="{FF2B5EF4-FFF2-40B4-BE49-F238E27FC236}">
                  <a16:creationId xmlns:a16="http://schemas.microsoft.com/office/drawing/2014/main" id="{E8F76E8D-4F44-399C-A755-AA6D11DA0EC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59">
              <a:extLst>
                <a:ext uri="{FF2B5EF4-FFF2-40B4-BE49-F238E27FC236}">
                  <a16:creationId xmlns:a16="http://schemas.microsoft.com/office/drawing/2014/main" id="{D7F1F9E9-B4FC-13F2-5351-5062D0679F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2">
              <a:extLst>
                <a:ext uri="{FF2B5EF4-FFF2-40B4-BE49-F238E27FC236}">
                  <a16:creationId xmlns:a16="http://schemas.microsoft.com/office/drawing/2014/main" id="{82AFD47A-39F7-B763-21EC-F8236B0E64A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65">
              <a:extLst>
                <a:ext uri="{FF2B5EF4-FFF2-40B4-BE49-F238E27FC236}">
                  <a16:creationId xmlns:a16="http://schemas.microsoft.com/office/drawing/2014/main" id="{8DF521CE-7542-7A4E-6F55-45B81DAFE53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79">
              <a:extLst>
                <a:ext uri="{FF2B5EF4-FFF2-40B4-BE49-F238E27FC236}">
                  <a16:creationId xmlns:a16="http://schemas.microsoft.com/office/drawing/2014/main" id="{B8CA85D2-9E55-B392-9BA6-8C8E9B5D189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82">
              <a:extLst>
                <a:ext uri="{FF2B5EF4-FFF2-40B4-BE49-F238E27FC236}">
                  <a16:creationId xmlns:a16="http://schemas.microsoft.com/office/drawing/2014/main" id="{BFB42FEA-9C8A-25D0-7350-B4B8C0F5D7F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5">
              <a:extLst>
                <a:ext uri="{FF2B5EF4-FFF2-40B4-BE49-F238E27FC236}">
                  <a16:creationId xmlns:a16="http://schemas.microsoft.com/office/drawing/2014/main" id="{543CDFF4-A1F2-F88B-DB23-FF705DCB19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88">
              <a:extLst>
                <a:ext uri="{FF2B5EF4-FFF2-40B4-BE49-F238E27FC236}">
                  <a16:creationId xmlns:a16="http://schemas.microsoft.com/office/drawing/2014/main" id="{0F21293C-A1D7-94EB-896F-2A5BBA3775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8" name="Group 47">
              <a:extLst>
                <a:ext uri="{FF2B5EF4-FFF2-40B4-BE49-F238E27FC236}">
                  <a16:creationId xmlns:a16="http://schemas.microsoft.com/office/drawing/2014/main" id="{046BDE1D-03D6-5D82-4C5D-B9A69F90563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9" name="Line 63">
                <a:extLst>
                  <a:ext uri="{FF2B5EF4-FFF2-40B4-BE49-F238E27FC236}">
                    <a16:creationId xmlns:a16="http://schemas.microsoft.com/office/drawing/2014/main" id="{A9292CCA-C3C0-69E9-A547-BA5C02CF43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66">
                <a:extLst>
                  <a:ext uri="{FF2B5EF4-FFF2-40B4-BE49-F238E27FC236}">
                    <a16:creationId xmlns:a16="http://schemas.microsoft.com/office/drawing/2014/main" id="{C783AFBE-DD7F-B527-4236-A1694DBC46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67">
                <a:extLst>
                  <a:ext uri="{FF2B5EF4-FFF2-40B4-BE49-F238E27FC236}">
                    <a16:creationId xmlns:a16="http://schemas.microsoft.com/office/drawing/2014/main" id="{B8945097-6C88-CEDE-656F-2B9BB6EBEC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80">
                <a:extLst>
                  <a:ext uri="{FF2B5EF4-FFF2-40B4-BE49-F238E27FC236}">
                    <a16:creationId xmlns:a16="http://schemas.microsoft.com/office/drawing/2014/main" id="{82400F36-39B8-67BE-3C3E-615B46577CA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83">
                <a:extLst>
                  <a:ext uri="{FF2B5EF4-FFF2-40B4-BE49-F238E27FC236}">
                    <a16:creationId xmlns:a16="http://schemas.microsoft.com/office/drawing/2014/main" id="{E6B024E3-D2F7-A32C-B2BC-5E6DC218E6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86">
                <a:extLst>
                  <a:ext uri="{FF2B5EF4-FFF2-40B4-BE49-F238E27FC236}">
                    <a16:creationId xmlns:a16="http://schemas.microsoft.com/office/drawing/2014/main" id="{D15C6BBB-32C7-7813-F43E-8B6F86A05F1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89">
                <a:extLst>
                  <a:ext uri="{FF2B5EF4-FFF2-40B4-BE49-F238E27FC236}">
                    <a16:creationId xmlns:a16="http://schemas.microsoft.com/office/drawing/2014/main" id="{D1755EB0-41FE-45B9-11D8-7D13B40DB2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3886200" y="2103120"/>
            <a:ext cx="2761488"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812280" y="2103120"/>
            <a:ext cx="4855464"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886200" y="548640"/>
            <a:ext cx="8055864" cy="1132258"/>
          </a:xfrm>
        </p:spPr>
        <p:txBody>
          <a:bodyPr/>
          <a:lstStyle/>
          <a:p>
            <a:r>
              <a:rPr lang="en-US"/>
              <a:t>Click to edit Master title style</a:t>
            </a:r>
          </a:p>
        </p:txBody>
      </p:sp>
    </p:spTree>
    <p:extLst>
      <p:ext uri="{BB962C8B-B14F-4D97-AF65-F5344CB8AC3E}">
        <p14:creationId xmlns:p14="http://schemas.microsoft.com/office/powerpoint/2010/main" val="1382856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ntent, medium ">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DECF7E6-548D-A95C-6299-222EE29ED544}"/>
              </a:ext>
            </a:extLst>
          </p:cNvPr>
          <p:cNvSpPr>
            <a:spLocks noGrp="1"/>
          </p:cNvSpPr>
          <p:nvPr>
            <p:ph type="dt" sz="half" idx="10"/>
          </p:nvPr>
        </p:nvSpPr>
        <p:spPr/>
        <p:txBody>
          <a:bodyPr/>
          <a:lstStyle/>
          <a:p>
            <a:r>
              <a:rPr lang="en-US"/>
              <a:t>20XX</a:t>
            </a:r>
          </a:p>
        </p:txBody>
      </p:sp>
      <p:sp>
        <p:nvSpPr>
          <p:cNvPr id="9" name="Footer Placeholder 8">
            <a:extLst>
              <a:ext uri="{FF2B5EF4-FFF2-40B4-BE49-F238E27FC236}">
                <a16:creationId xmlns:a16="http://schemas.microsoft.com/office/drawing/2014/main" id="{8C9320CA-5CD7-A07A-0CA7-261225AAEF77}"/>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A6E4DA78-A37F-D95F-BF1F-990B686AB49D}"/>
              </a:ext>
            </a:extLst>
          </p:cNvPr>
          <p:cNvSpPr>
            <a:spLocks noGrp="1"/>
          </p:cNvSpPr>
          <p:nvPr>
            <p:ph type="sldNum" sz="quarter" idx="12"/>
          </p:nvPr>
        </p:nvSpPr>
        <p:spPr/>
        <p:txBody>
          <a:bodyPr/>
          <a:lstStyle/>
          <a:p>
            <a:fld id="{CC057153-B650-4DEB-B370-79DDCFDCE934}" type="slidenum">
              <a:rPr lang="en-US" smtClean="0"/>
              <a:pPr/>
              <a:t>‹#›</a:t>
            </a:fld>
            <a:endParaRPr lang="en-US"/>
          </a:p>
        </p:txBody>
      </p:sp>
      <p:cxnSp>
        <p:nvCxnSpPr>
          <p:cNvPr id="5" name="Straight Connector 4">
            <a:extLst>
              <a:ext uri="{FF2B5EF4-FFF2-40B4-BE49-F238E27FC236}">
                <a16:creationId xmlns:a16="http://schemas.microsoft.com/office/drawing/2014/main" id="{E25BFD2D-23AC-20F2-5D2E-B6D208328ECC}"/>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93852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3F519321-39F6-08F8-D905-9315EEB0CD73}"/>
              </a:ext>
            </a:extLst>
          </p:cNvPr>
          <p:cNvSpPr>
            <a:spLocks noGrp="1"/>
          </p:cNvSpPr>
          <p:nvPr>
            <p:ph idx="13"/>
          </p:nvPr>
        </p:nvSpPr>
        <p:spPr>
          <a:xfrm>
            <a:off x="4912504" y="2103120"/>
            <a:ext cx="6353721"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2103120"/>
            <a:ext cx="4105656"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548640"/>
            <a:ext cx="10653578" cy="1133856"/>
          </a:xfrm>
        </p:spPr>
        <p:txBody>
          <a:bodyPr/>
          <a:lstStyle/>
          <a:p>
            <a:r>
              <a:rPr lang="en-US"/>
              <a:t>Click to edit Master title style</a:t>
            </a:r>
          </a:p>
        </p:txBody>
      </p:sp>
    </p:spTree>
    <p:extLst>
      <p:ext uri="{BB962C8B-B14F-4D97-AF65-F5344CB8AC3E}">
        <p14:creationId xmlns:p14="http://schemas.microsoft.com/office/powerpoint/2010/main" val="34002876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ntent, medium and small">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DD89DC3-7755-6F68-B7F5-979FD6C744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29184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9802CF08-CC52-E7E8-E565-6700958B4105}"/>
              </a:ext>
            </a:extLst>
          </p:cNvPr>
          <p:cNvSpPr>
            <a:spLocks noGrp="1"/>
          </p:cNvSpPr>
          <p:nvPr>
            <p:ph type="dt" sz="half" idx="15"/>
          </p:nvPr>
        </p:nvSpPr>
        <p:spPr/>
        <p:txBody>
          <a:bodyPr/>
          <a:lstStyle/>
          <a:p>
            <a:r>
              <a:rPr lang="en-US"/>
              <a:t>20XX</a:t>
            </a:r>
          </a:p>
        </p:txBody>
      </p:sp>
      <p:sp>
        <p:nvSpPr>
          <p:cNvPr id="4" name="Footer Placeholder 3">
            <a:extLst>
              <a:ext uri="{FF2B5EF4-FFF2-40B4-BE49-F238E27FC236}">
                <a16:creationId xmlns:a16="http://schemas.microsoft.com/office/drawing/2014/main" id="{0823CA10-9755-BD67-C4D3-8A1BB620AEF2}"/>
              </a:ext>
            </a:extLst>
          </p:cNvPr>
          <p:cNvSpPr>
            <a:spLocks noGrp="1"/>
          </p:cNvSpPr>
          <p:nvPr>
            <p:ph type="ftr" sz="quarter" idx="16"/>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44A0A7C3-0501-E6B1-A79B-C8134B490F51}"/>
              </a:ext>
            </a:extLst>
          </p:cNvPr>
          <p:cNvSpPr>
            <a:spLocks noGrp="1"/>
          </p:cNvSpPr>
          <p:nvPr>
            <p:ph type="sldNum" sz="quarter" idx="17"/>
          </p:nvPr>
        </p:nvSpPr>
        <p:spPr/>
        <p:txBody>
          <a:bodyPr/>
          <a:lstStyle/>
          <a:p>
            <a:fld id="{CC057153-B650-4DEB-B370-79DDCFDCE934}" type="slidenum">
              <a:rPr lang="en-US" smtClean="0"/>
              <a:pPr/>
              <a:t>‹#›</a:t>
            </a:fld>
            <a:endParaRPr lang="en-US"/>
          </a:p>
        </p:txBody>
      </p:sp>
      <p:grpSp>
        <p:nvGrpSpPr>
          <p:cNvPr id="5" name="Group 4">
            <a:extLst>
              <a:ext uri="{FF2B5EF4-FFF2-40B4-BE49-F238E27FC236}">
                <a16:creationId xmlns:a16="http://schemas.microsoft.com/office/drawing/2014/main" id="{97137302-1A69-A674-9207-8CE8198A06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285095" y="457964"/>
            <a:ext cx="2211229" cy="2707415"/>
            <a:chOff x="9728105" y="457964"/>
            <a:chExt cx="2211229" cy="2707415"/>
          </a:xfrm>
        </p:grpSpPr>
        <p:grpSp>
          <p:nvGrpSpPr>
            <p:cNvPr id="56" name="Group 55">
              <a:extLst>
                <a:ext uri="{FF2B5EF4-FFF2-40B4-BE49-F238E27FC236}">
                  <a16:creationId xmlns:a16="http://schemas.microsoft.com/office/drawing/2014/main" id="{B43369CA-62CD-EFB9-F8C2-68C1BCD6EC2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62" name="Group 61">
                <a:extLst>
                  <a:ext uri="{FF2B5EF4-FFF2-40B4-BE49-F238E27FC236}">
                    <a16:creationId xmlns:a16="http://schemas.microsoft.com/office/drawing/2014/main" id="{8FA50491-D373-0AFC-CE50-F518ECA46D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6" name="Straight Connector 65">
                  <a:extLst>
                    <a:ext uri="{FF2B5EF4-FFF2-40B4-BE49-F238E27FC236}">
                      <a16:creationId xmlns:a16="http://schemas.microsoft.com/office/drawing/2014/main" id="{AFF2448E-C192-A06F-DBEF-437DA4064D6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DC852C2-6D36-18EB-486A-91FF579FD9E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8" name="Rectangle 30">
                  <a:extLst>
                    <a:ext uri="{FF2B5EF4-FFF2-40B4-BE49-F238E27FC236}">
                      <a16:creationId xmlns:a16="http://schemas.microsoft.com/office/drawing/2014/main" id="{5D1F5E1F-9C25-6F79-0034-ECFD7E7E1BD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30">
                  <a:extLst>
                    <a:ext uri="{FF2B5EF4-FFF2-40B4-BE49-F238E27FC236}">
                      <a16:creationId xmlns:a16="http://schemas.microsoft.com/office/drawing/2014/main" id="{8E0167A9-E300-611A-4F64-09498C5CB97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20AE9D26-A58B-403A-D1B3-F2290AC2D0F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4" name="Freeform: Shape 101">
                  <a:extLst>
                    <a:ext uri="{FF2B5EF4-FFF2-40B4-BE49-F238E27FC236}">
                      <a16:creationId xmlns:a16="http://schemas.microsoft.com/office/drawing/2014/main" id="{697E4BC1-0F47-C193-5BDC-59411573A0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5" name="Freeform: Shape 102">
                  <a:extLst>
                    <a:ext uri="{FF2B5EF4-FFF2-40B4-BE49-F238E27FC236}">
                      <a16:creationId xmlns:a16="http://schemas.microsoft.com/office/drawing/2014/main" id="{E43A0334-0484-A6AE-CF29-99DD4D8DC6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57" name="Group 56">
              <a:extLst>
                <a:ext uri="{FF2B5EF4-FFF2-40B4-BE49-F238E27FC236}">
                  <a16:creationId xmlns:a16="http://schemas.microsoft.com/office/drawing/2014/main" id="{1FD5042A-523C-577E-CE90-02AE84021D7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8" name="Group 57">
                <a:extLst>
                  <a:ext uri="{FF2B5EF4-FFF2-40B4-BE49-F238E27FC236}">
                    <a16:creationId xmlns:a16="http://schemas.microsoft.com/office/drawing/2014/main" id="{FCF07F39-DA9C-6FAF-9EA8-4D4A65B156F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60" name="Freeform 68">
                  <a:extLst>
                    <a:ext uri="{FF2B5EF4-FFF2-40B4-BE49-F238E27FC236}">
                      <a16:creationId xmlns:a16="http://schemas.microsoft.com/office/drawing/2014/main" id="{DA113724-CD7E-E37F-E63F-4629E8A7650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69">
                  <a:extLst>
                    <a:ext uri="{FF2B5EF4-FFF2-40B4-BE49-F238E27FC236}">
                      <a16:creationId xmlns:a16="http://schemas.microsoft.com/office/drawing/2014/main" id="{9F4E16DF-B699-C661-9242-6E15F66C001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59" name="Line 70">
                <a:extLst>
                  <a:ext uri="{FF2B5EF4-FFF2-40B4-BE49-F238E27FC236}">
                    <a16:creationId xmlns:a16="http://schemas.microsoft.com/office/drawing/2014/main" id="{2F9EA502-750D-9DB3-7B70-A2D55DDAE4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0" name="Group 69">
            <a:extLst>
              <a:ext uri="{FF2B5EF4-FFF2-40B4-BE49-F238E27FC236}">
                <a16:creationId xmlns:a16="http://schemas.microsoft.com/office/drawing/2014/main" id="{362BD590-B46E-92B9-05F7-0C75E9DEDA2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flipV="1">
            <a:off x="268449" y="3721100"/>
            <a:ext cx="2211229" cy="2707415"/>
            <a:chOff x="9728105" y="457964"/>
            <a:chExt cx="2211229" cy="2707415"/>
          </a:xfrm>
        </p:grpSpPr>
        <p:grpSp>
          <p:nvGrpSpPr>
            <p:cNvPr id="71" name="Group 70">
              <a:extLst>
                <a:ext uri="{FF2B5EF4-FFF2-40B4-BE49-F238E27FC236}">
                  <a16:creationId xmlns:a16="http://schemas.microsoft.com/office/drawing/2014/main" id="{0B865310-A190-5FB1-97CF-9A5B2A8C4AA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77" name="Group 76">
                <a:extLst>
                  <a:ext uri="{FF2B5EF4-FFF2-40B4-BE49-F238E27FC236}">
                    <a16:creationId xmlns:a16="http://schemas.microsoft.com/office/drawing/2014/main" id="{4ADBA304-54CD-A7C8-0C30-7B053ECA750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81" name="Straight Connector 80">
                  <a:extLst>
                    <a:ext uri="{FF2B5EF4-FFF2-40B4-BE49-F238E27FC236}">
                      <a16:creationId xmlns:a16="http://schemas.microsoft.com/office/drawing/2014/main" id="{AE1B8768-B33A-E9C1-4A7F-A8599374B57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E5A642F-F01B-7FF7-0B82-3DFACE0BED2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3" name="Rectangle 30">
                  <a:extLst>
                    <a:ext uri="{FF2B5EF4-FFF2-40B4-BE49-F238E27FC236}">
                      <a16:creationId xmlns:a16="http://schemas.microsoft.com/office/drawing/2014/main" id="{B1DD1374-65C5-4D20-D0A5-A741C8B92E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30">
                  <a:extLst>
                    <a:ext uri="{FF2B5EF4-FFF2-40B4-BE49-F238E27FC236}">
                      <a16:creationId xmlns:a16="http://schemas.microsoft.com/office/drawing/2014/main" id="{2908938F-65F1-DE57-170B-D7155586EB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3577E40B-69CF-7DED-7AEA-AB34624C216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79" name="Freeform: Shape 116">
                  <a:extLst>
                    <a:ext uri="{FF2B5EF4-FFF2-40B4-BE49-F238E27FC236}">
                      <a16:creationId xmlns:a16="http://schemas.microsoft.com/office/drawing/2014/main" id="{DADAA6BE-8977-81AB-2C67-F7241243FD0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80" name="Freeform: Shape 117">
                  <a:extLst>
                    <a:ext uri="{FF2B5EF4-FFF2-40B4-BE49-F238E27FC236}">
                      <a16:creationId xmlns:a16="http://schemas.microsoft.com/office/drawing/2014/main" id="{5AC24CAA-95C1-7FD3-5AB8-3C432D57C1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72" name="Group 71">
              <a:extLst>
                <a:ext uri="{FF2B5EF4-FFF2-40B4-BE49-F238E27FC236}">
                  <a16:creationId xmlns:a16="http://schemas.microsoft.com/office/drawing/2014/main" id="{D91B96DC-EC78-9E05-76AD-2F5F9A64137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73" name="Group 72">
                <a:extLst>
                  <a:ext uri="{FF2B5EF4-FFF2-40B4-BE49-F238E27FC236}">
                    <a16:creationId xmlns:a16="http://schemas.microsoft.com/office/drawing/2014/main" id="{9AE00820-76F8-8379-C974-DA3B12413DD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75" name="Freeform 68">
                  <a:extLst>
                    <a:ext uri="{FF2B5EF4-FFF2-40B4-BE49-F238E27FC236}">
                      <a16:creationId xmlns:a16="http://schemas.microsoft.com/office/drawing/2014/main" id="{3C3DFD7B-01BF-EA56-D869-B675F4D794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69">
                  <a:extLst>
                    <a:ext uri="{FF2B5EF4-FFF2-40B4-BE49-F238E27FC236}">
                      <a16:creationId xmlns:a16="http://schemas.microsoft.com/office/drawing/2014/main" id="{C0D4FAE5-A195-9D19-6619-5E6610DB85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Line 70">
                <a:extLst>
                  <a:ext uri="{FF2B5EF4-FFF2-40B4-BE49-F238E27FC236}">
                    <a16:creationId xmlns:a16="http://schemas.microsoft.com/office/drawing/2014/main" id="{4309EA9D-766D-ADEE-C3C2-457231463C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3154680" y="2103120"/>
            <a:ext cx="559612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8942832" y="2103120"/>
            <a:ext cx="267919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154680" y="548640"/>
            <a:ext cx="8467344" cy="1132258"/>
          </a:xfrm>
        </p:spPr>
        <p:txBody>
          <a:bodyPr/>
          <a:lstStyle/>
          <a:p>
            <a:r>
              <a:rPr lang="en-US"/>
              <a:t>Click to edit Master title style</a:t>
            </a:r>
          </a:p>
        </p:txBody>
      </p:sp>
    </p:spTree>
    <p:extLst>
      <p:ext uri="{BB962C8B-B14F-4D97-AF65-F5344CB8AC3E}">
        <p14:creationId xmlns:p14="http://schemas.microsoft.com/office/powerpoint/2010/main" val="433298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entered to right with graphic">
    <p:bg>
      <p:bgPr>
        <a:solidFill>
          <a:schemeClr val="tx2"/>
        </a:solidFill>
        <a:effectLst/>
      </p:bgPr>
    </p:bg>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E95DA05C-5BDC-E236-6877-F08CFFF1B12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117" name="Group 116">
              <a:extLst>
                <a:ext uri="{FF2B5EF4-FFF2-40B4-BE49-F238E27FC236}">
                  <a16:creationId xmlns:a16="http://schemas.microsoft.com/office/drawing/2014/main" id="{8651FB6D-0972-8140-7465-2DCF2E109A5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218" name="Freeform 76">
                <a:extLst>
                  <a:ext uri="{FF2B5EF4-FFF2-40B4-BE49-F238E27FC236}">
                    <a16:creationId xmlns:a16="http://schemas.microsoft.com/office/drawing/2014/main" id="{7E086D75-9743-53BC-1DD7-198CFD9C89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77">
                <a:extLst>
                  <a:ext uri="{FF2B5EF4-FFF2-40B4-BE49-F238E27FC236}">
                    <a16:creationId xmlns:a16="http://schemas.microsoft.com/office/drawing/2014/main" id="{CD5E912F-7A21-10C2-206A-A951CF17A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220" name="Group 219">
                <a:extLst>
                  <a:ext uri="{FF2B5EF4-FFF2-40B4-BE49-F238E27FC236}">
                    <a16:creationId xmlns:a16="http://schemas.microsoft.com/office/drawing/2014/main" id="{3EF2C449-28EF-B31B-F37F-F48AFFC6E56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221" name="Line 90">
                  <a:extLst>
                    <a:ext uri="{FF2B5EF4-FFF2-40B4-BE49-F238E27FC236}">
                      <a16:creationId xmlns:a16="http://schemas.microsoft.com/office/drawing/2014/main" id="{FBA3E19D-5127-0C50-DF33-61BF12EE7A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Freeform 91">
                  <a:extLst>
                    <a:ext uri="{FF2B5EF4-FFF2-40B4-BE49-F238E27FC236}">
                      <a16:creationId xmlns:a16="http://schemas.microsoft.com/office/drawing/2014/main" id="{F483D148-4CD8-DB6D-DE83-BB4555CA62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 name="Freeform 92">
                  <a:extLst>
                    <a:ext uri="{FF2B5EF4-FFF2-40B4-BE49-F238E27FC236}">
                      <a16:creationId xmlns:a16="http://schemas.microsoft.com/office/drawing/2014/main" id="{4BDC03C8-821E-C7E5-946F-C08D10AC82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Freeform 93">
                  <a:extLst>
                    <a:ext uri="{FF2B5EF4-FFF2-40B4-BE49-F238E27FC236}">
                      <a16:creationId xmlns:a16="http://schemas.microsoft.com/office/drawing/2014/main" id="{05C029AA-87C8-BD5E-5644-BA5E2557FD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8" name="Group 117">
              <a:extLst>
                <a:ext uri="{FF2B5EF4-FFF2-40B4-BE49-F238E27FC236}">
                  <a16:creationId xmlns:a16="http://schemas.microsoft.com/office/drawing/2014/main" id="{83DF9600-D083-3A7B-A68B-349FE4615DC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69" name="Group 168">
                <a:extLst>
                  <a:ext uri="{FF2B5EF4-FFF2-40B4-BE49-F238E27FC236}">
                    <a16:creationId xmlns:a16="http://schemas.microsoft.com/office/drawing/2014/main" id="{9EE69DB6-9C48-191C-288C-CCA7C121E19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96" name="Freeform 64">
                  <a:extLst>
                    <a:ext uri="{FF2B5EF4-FFF2-40B4-BE49-F238E27FC236}">
                      <a16:creationId xmlns:a16="http://schemas.microsoft.com/office/drawing/2014/main" id="{626A26EF-9510-527C-94AC-665E781B67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81">
                  <a:extLst>
                    <a:ext uri="{FF2B5EF4-FFF2-40B4-BE49-F238E27FC236}">
                      <a16:creationId xmlns:a16="http://schemas.microsoft.com/office/drawing/2014/main" id="{0D78064D-1F3C-D949-681A-7E5BD3A215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61">
                  <a:extLst>
                    <a:ext uri="{FF2B5EF4-FFF2-40B4-BE49-F238E27FC236}">
                      <a16:creationId xmlns:a16="http://schemas.microsoft.com/office/drawing/2014/main" id="{468DBF6B-EE4D-FD32-9EB5-59A21EAF61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78">
                  <a:extLst>
                    <a:ext uri="{FF2B5EF4-FFF2-40B4-BE49-F238E27FC236}">
                      <a16:creationId xmlns:a16="http://schemas.microsoft.com/office/drawing/2014/main" id="{CE841B3D-6F2D-6644-B992-6E36B242FA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84">
                  <a:extLst>
                    <a:ext uri="{FF2B5EF4-FFF2-40B4-BE49-F238E27FC236}">
                      <a16:creationId xmlns:a16="http://schemas.microsoft.com/office/drawing/2014/main" id="{63CCD5DF-4BEB-9911-F0DD-9BB49B5292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87">
                  <a:extLst>
                    <a:ext uri="{FF2B5EF4-FFF2-40B4-BE49-F238E27FC236}">
                      <a16:creationId xmlns:a16="http://schemas.microsoft.com/office/drawing/2014/main" id="{EF7D7DB2-4820-FABA-91EC-ED82DB7E8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60">
                  <a:extLst>
                    <a:ext uri="{FF2B5EF4-FFF2-40B4-BE49-F238E27FC236}">
                      <a16:creationId xmlns:a16="http://schemas.microsoft.com/office/drawing/2014/main" id="{94DCA28B-1E0C-2A00-B3D1-4C257B0CEA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59">
                  <a:extLst>
                    <a:ext uri="{FF2B5EF4-FFF2-40B4-BE49-F238E27FC236}">
                      <a16:creationId xmlns:a16="http://schemas.microsoft.com/office/drawing/2014/main" id="{75B53CA2-9F51-E1C0-66AF-BA2FB02DAE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62">
                  <a:extLst>
                    <a:ext uri="{FF2B5EF4-FFF2-40B4-BE49-F238E27FC236}">
                      <a16:creationId xmlns:a16="http://schemas.microsoft.com/office/drawing/2014/main" id="{782EC5BD-A6C8-0117-73C6-5044C1F9FD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65">
                  <a:extLst>
                    <a:ext uri="{FF2B5EF4-FFF2-40B4-BE49-F238E27FC236}">
                      <a16:creationId xmlns:a16="http://schemas.microsoft.com/office/drawing/2014/main" id="{82023CE3-CE94-7A4D-8736-7AA10E099C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79">
                  <a:extLst>
                    <a:ext uri="{FF2B5EF4-FFF2-40B4-BE49-F238E27FC236}">
                      <a16:creationId xmlns:a16="http://schemas.microsoft.com/office/drawing/2014/main" id="{2D67D40F-2724-3FA8-06CF-71768FBF20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82">
                  <a:extLst>
                    <a:ext uri="{FF2B5EF4-FFF2-40B4-BE49-F238E27FC236}">
                      <a16:creationId xmlns:a16="http://schemas.microsoft.com/office/drawing/2014/main" id="{39EA6125-BB06-D1DD-50E2-D330AD2289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85">
                  <a:extLst>
                    <a:ext uri="{FF2B5EF4-FFF2-40B4-BE49-F238E27FC236}">
                      <a16:creationId xmlns:a16="http://schemas.microsoft.com/office/drawing/2014/main" id="{F6141C5F-9D29-B3C7-D584-3FDFE755FA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88">
                  <a:extLst>
                    <a:ext uri="{FF2B5EF4-FFF2-40B4-BE49-F238E27FC236}">
                      <a16:creationId xmlns:a16="http://schemas.microsoft.com/office/drawing/2014/main" id="{216852A2-E8DA-AC06-9627-4280AE4CA8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210" name="Group 209">
                  <a:extLst>
                    <a:ext uri="{FF2B5EF4-FFF2-40B4-BE49-F238E27FC236}">
                      <a16:creationId xmlns:a16="http://schemas.microsoft.com/office/drawing/2014/main" id="{3AC5C367-3E02-D135-33AE-86AB80CAE62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11" name="Line 63">
                    <a:extLst>
                      <a:ext uri="{FF2B5EF4-FFF2-40B4-BE49-F238E27FC236}">
                        <a16:creationId xmlns:a16="http://schemas.microsoft.com/office/drawing/2014/main" id="{EBE16287-7713-A96E-61F2-60F12FEB3F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 name="Line 66">
                    <a:extLst>
                      <a:ext uri="{FF2B5EF4-FFF2-40B4-BE49-F238E27FC236}">
                        <a16:creationId xmlns:a16="http://schemas.microsoft.com/office/drawing/2014/main" id="{C1331C86-27B1-4D23-911F-4BA30E000F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 name="Line 67">
                    <a:extLst>
                      <a:ext uri="{FF2B5EF4-FFF2-40B4-BE49-F238E27FC236}">
                        <a16:creationId xmlns:a16="http://schemas.microsoft.com/office/drawing/2014/main" id="{D117318C-4D30-E712-7268-49ED87C37A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 name="Line 80">
                    <a:extLst>
                      <a:ext uri="{FF2B5EF4-FFF2-40B4-BE49-F238E27FC236}">
                        <a16:creationId xmlns:a16="http://schemas.microsoft.com/office/drawing/2014/main" id="{E0A3AEBE-02C6-F58C-7737-E7773CA959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 name="Line 83">
                    <a:extLst>
                      <a:ext uri="{FF2B5EF4-FFF2-40B4-BE49-F238E27FC236}">
                        <a16:creationId xmlns:a16="http://schemas.microsoft.com/office/drawing/2014/main" id="{5CB81C54-9B93-E8B9-5379-917700E7DE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Line 86">
                    <a:extLst>
                      <a:ext uri="{FF2B5EF4-FFF2-40B4-BE49-F238E27FC236}">
                        <a16:creationId xmlns:a16="http://schemas.microsoft.com/office/drawing/2014/main" id="{C387BAA6-6EDE-8DFE-18F8-FD15661F51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 name="Line 89">
                    <a:extLst>
                      <a:ext uri="{FF2B5EF4-FFF2-40B4-BE49-F238E27FC236}">
                        <a16:creationId xmlns:a16="http://schemas.microsoft.com/office/drawing/2014/main" id="{358CAF63-13A5-5BDC-8C2C-6A2D9E812B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0" name="Group 169">
                <a:extLst>
                  <a:ext uri="{FF2B5EF4-FFF2-40B4-BE49-F238E27FC236}">
                    <a16:creationId xmlns:a16="http://schemas.microsoft.com/office/drawing/2014/main" id="{DB6D66A8-B714-B495-8C8F-2DD55609D3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8" name="Group 187">
                  <a:extLst>
                    <a:ext uri="{FF2B5EF4-FFF2-40B4-BE49-F238E27FC236}">
                      <a16:creationId xmlns:a16="http://schemas.microsoft.com/office/drawing/2014/main" id="{61E85C74-CEAD-03CF-6BDA-96FFD7746BD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2" name="Straight Connector 191">
                    <a:extLst>
                      <a:ext uri="{FF2B5EF4-FFF2-40B4-BE49-F238E27FC236}">
                        <a16:creationId xmlns:a16="http://schemas.microsoft.com/office/drawing/2014/main" id="{B1175C6A-2CAF-E5D9-8BA6-05E39D64F5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1CD4035-1619-3CC4-43DB-98C1AD3419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94" name="Rectangle 30">
                    <a:extLst>
                      <a:ext uri="{FF2B5EF4-FFF2-40B4-BE49-F238E27FC236}">
                        <a16:creationId xmlns:a16="http://schemas.microsoft.com/office/drawing/2014/main" id="{13AA21C6-B181-3609-0808-F25C6F7BAC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30">
                    <a:extLst>
                      <a:ext uri="{FF2B5EF4-FFF2-40B4-BE49-F238E27FC236}">
                        <a16:creationId xmlns:a16="http://schemas.microsoft.com/office/drawing/2014/main" id="{78713AFA-796F-39D3-3B84-2064D22FC1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roup 188">
                  <a:extLst>
                    <a:ext uri="{FF2B5EF4-FFF2-40B4-BE49-F238E27FC236}">
                      <a16:creationId xmlns:a16="http://schemas.microsoft.com/office/drawing/2014/main" id="{96EB4BD9-BF72-4C01-A716-9B336FED260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90" name="Freeform: Shape 166">
                    <a:extLst>
                      <a:ext uri="{FF2B5EF4-FFF2-40B4-BE49-F238E27FC236}">
                        <a16:creationId xmlns:a16="http://schemas.microsoft.com/office/drawing/2014/main" id="{61421A63-38F7-A4D6-09FB-94A0505B57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91" name="Freeform: Shape 167">
                    <a:extLst>
                      <a:ext uri="{FF2B5EF4-FFF2-40B4-BE49-F238E27FC236}">
                        <a16:creationId xmlns:a16="http://schemas.microsoft.com/office/drawing/2014/main" id="{ECCC563E-6C2B-D959-466C-5839F44998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71" name="Group 170">
                <a:extLst>
                  <a:ext uri="{FF2B5EF4-FFF2-40B4-BE49-F238E27FC236}">
                    <a16:creationId xmlns:a16="http://schemas.microsoft.com/office/drawing/2014/main" id="{B396CE50-3451-0D4E-DE44-E7B8EB58C81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84" name="Group 183">
                  <a:extLst>
                    <a:ext uri="{FF2B5EF4-FFF2-40B4-BE49-F238E27FC236}">
                      <a16:creationId xmlns:a16="http://schemas.microsoft.com/office/drawing/2014/main" id="{1A4E7333-089C-A147-B2DA-1AB80048804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86" name="Freeform 68">
                    <a:extLst>
                      <a:ext uri="{FF2B5EF4-FFF2-40B4-BE49-F238E27FC236}">
                        <a16:creationId xmlns:a16="http://schemas.microsoft.com/office/drawing/2014/main" id="{CB4C3FA2-B8C4-849A-8FEF-FD4156479F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69">
                    <a:extLst>
                      <a:ext uri="{FF2B5EF4-FFF2-40B4-BE49-F238E27FC236}">
                        <a16:creationId xmlns:a16="http://schemas.microsoft.com/office/drawing/2014/main" id="{A7352DFB-83B4-394B-1682-9EDCDFBBC1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85" name="Line 70">
                  <a:extLst>
                    <a:ext uri="{FF2B5EF4-FFF2-40B4-BE49-F238E27FC236}">
                      <a16:creationId xmlns:a16="http://schemas.microsoft.com/office/drawing/2014/main" id="{6E82FC69-29C3-EF60-F943-47D34C4A8D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2" name="Group 171">
                <a:extLst>
                  <a:ext uri="{FF2B5EF4-FFF2-40B4-BE49-F238E27FC236}">
                    <a16:creationId xmlns:a16="http://schemas.microsoft.com/office/drawing/2014/main" id="{C48F4876-42E0-223A-3649-665DEE9E0F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81" name="Freeform 68">
                  <a:extLst>
                    <a:ext uri="{FF2B5EF4-FFF2-40B4-BE49-F238E27FC236}">
                      <a16:creationId xmlns:a16="http://schemas.microsoft.com/office/drawing/2014/main" id="{15F6C0DC-E8E7-D1B8-D0FE-B80BCBC061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69">
                  <a:extLst>
                    <a:ext uri="{FF2B5EF4-FFF2-40B4-BE49-F238E27FC236}">
                      <a16:creationId xmlns:a16="http://schemas.microsoft.com/office/drawing/2014/main" id="{B516BD6E-1879-9612-82A2-E75657EECA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3" name="Line 70">
                  <a:extLst>
                    <a:ext uri="{FF2B5EF4-FFF2-40B4-BE49-F238E27FC236}">
                      <a16:creationId xmlns:a16="http://schemas.microsoft.com/office/drawing/2014/main" id="{3B72CF41-9E67-C139-D4F4-708E1FED12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3" name="Group 172">
                <a:extLst>
                  <a:ext uri="{FF2B5EF4-FFF2-40B4-BE49-F238E27FC236}">
                    <a16:creationId xmlns:a16="http://schemas.microsoft.com/office/drawing/2014/main" id="{D4A0D3CA-6656-7719-5E51-F8DEAFB5E20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74" name="Group 173">
                  <a:extLst>
                    <a:ext uri="{FF2B5EF4-FFF2-40B4-BE49-F238E27FC236}">
                      <a16:creationId xmlns:a16="http://schemas.microsoft.com/office/drawing/2014/main" id="{02369867-43D8-C03F-DC63-20E1FBDD84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79" name="Freeform: Shape 155">
                    <a:extLst>
                      <a:ext uri="{FF2B5EF4-FFF2-40B4-BE49-F238E27FC236}">
                        <a16:creationId xmlns:a16="http://schemas.microsoft.com/office/drawing/2014/main" id="{5EB569C4-169F-34BC-FEBB-30949323C6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80" name="Freeform: Shape 156">
                    <a:extLst>
                      <a:ext uri="{FF2B5EF4-FFF2-40B4-BE49-F238E27FC236}">
                        <a16:creationId xmlns:a16="http://schemas.microsoft.com/office/drawing/2014/main" id="{41F4F8D6-C404-EC22-F096-2B91365DE1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nvGrpSpPr>
                <p:cNvPr id="175" name="Group 174">
                  <a:extLst>
                    <a:ext uri="{FF2B5EF4-FFF2-40B4-BE49-F238E27FC236}">
                      <a16:creationId xmlns:a16="http://schemas.microsoft.com/office/drawing/2014/main" id="{EA3600A3-1B5E-10C1-7E46-1089C36C461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76" name="Straight Connector 175">
                    <a:extLst>
                      <a:ext uri="{FF2B5EF4-FFF2-40B4-BE49-F238E27FC236}">
                        <a16:creationId xmlns:a16="http://schemas.microsoft.com/office/drawing/2014/main" id="{39783C63-0A70-AAF8-E84E-F3069F9F4D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7" name="Rectangle 5">
                    <a:extLst>
                      <a:ext uri="{FF2B5EF4-FFF2-40B4-BE49-F238E27FC236}">
                        <a16:creationId xmlns:a16="http://schemas.microsoft.com/office/drawing/2014/main" id="{DD8543D5-4CE1-28E0-BDF7-8FF778D917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5">
                    <a:extLst>
                      <a:ext uri="{FF2B5EF4-FFF2-40B4-BE49-F238E27FC236}">
                        <a16:creationId xmlns:a16="http://schemas.microsoft.com/office/drawing/2014/main" id="{83A10480-7B05-4D18-4C67-749A22F0EF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19" name="Group 118">
              <a:extLst>
                <a:ext uri="{FF2B5EF4-FFF2-40B4-BE49-F238E27FC236}">
                  <a16:creationId xmlns:a16="http://schemas.microsoft.com/office/drawing/2014/main" id="{0778306E-7567-105B-49C5-D0B47055F21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120" name="Group 119">
                <a:extLst>
                  <a:ext uri="{FF2B5EF4-FFF2-40B4-BE49-F238E27FC236}">
                    <a16:creationId xmlns:a16="http://schemas.microsoft.com/office/drawing/2014/main" id="{B8B10F73-CC21-DBBD-42AF-359FCE2ED5D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47" name="Freeform 64">
                  <a:extLst>
                    <a:ext uri="{FF2B5EF4-FFF2-40B4-BE49-F238E27FC236}">
                      <a16:creationId xmlns:a16="http://schemas.microsoft.com/office/drawing/2014/main" id="{1192E8BD-2D2D-62F3-5E55-8A1067953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81">
                  <a:extLst>
                    <a:ext uri="{FF2B5EF4-FFF2-40B4-BE49-F238E27FC236}">
                      <a16:creationId xmlns:a16="http://schemas.microsoft.com/office/drawing/2014/main" id="{4E36EAEE-1668-5BC8-35EE-52A6B476EF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61">
                  <a:extLst>
                    <a:ext uri="{FF2B5EF4-FFF2-40B4-BE49-F238E27FC236}">
                      <a16:creationId xmlns:a16="http://schemas.microsoft.com/office/drawing/2014/main" id="{A98F5D93-DAE9-B837-43F4-3001654BFF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78">
                  <a:extLst>
                    <a:ext uri="{FF2B5EF4-FFF2-40B4-BE49-F238E27FC236}">
                      <a16:creationId xmlns:a16="http://schemas.microsoft.com/office/drawing/2014/main" id="{A22B5A1D-F5FD-570A-31A9-B5B6001FD6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84">
                  <a:extLst>
                    <a:ext uri="{FF2B5EF4-FFF2-40B4-BE49-F238E27FC236}">
                      <a16:creationId xmlns:a16="http://schemas.microsoft.com/office/drawing/2014/main" id="{DFDA00A4-4741-8A3E-37E1-5944D9128F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87">
                  <a:extLst>
                    <a:ext uri="{FF2B5EF4-FFF2-40B4-BE49-F238E27FC236}">
                      <a16:creationId xmlns:a16="http://schemas.microsoft.com/office/drawing/2014/main" id="{25D30ABA-CC93-88D4-A485-5169829A30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60">
                  <a:extLst>
                    <a:ext uri="{FF2B5EF4-FFF2-40B4-BE49-F238E27FC236}">
                      <a16:creationId xmlns:a16="http://schemas.microsoft.com/office/drawing/2014/main" id="{29AC5743-A154-5FCC-FEAF-BE181AAE36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59">
                  <a:extLst>
                    <a:ext uri="{FF2B5EF4-FFF2-40B4-BE49-F238E27FC236}">
                      <a16:creationId xmlns:a16="http://schemas.microsoft.com/office/drawing/2014/main" id="{681BADEE-A841-F52B-17B4-6E4A98C1A2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62">
                  <a:extLst>
                    <a:ext uri="{FF2B5EF4-FFF2-40B4-BE49-F238E27FC236}">
                      <a16:creationId xmlns:a16="http://schemas.microsoft.com/office/drawing/2014/main" id="{28F3F4EE-2767-57DC-FFD6-221AE4294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65">
                  <a:extLst>
                    <a:ext uri="{FF2B5EF4-FFF2-40B4-BE49-F238E27FC236}">
                      <a16:creationId xmlns:a16="http://schemas.microsoft.com/office/drawing/2014/main" id="{746931C4-1A18-CF86-03DA-4556532DCE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79">
                  <a:extLst>
                    <a:ext uri="{FF2B5EF4-FFF2-40B4-BE49-F238E27FC236}">
                      <a16:creationId xmlns:a16="http://schemas.microsoft.com/office/drawing/2014/main" id="{D35564E7-DC6F-8425-E29C-2F5EA5DFAC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82">
                  <a:extLst>
                    <a:ext uri="{FF2B5EF4-FFF2-40B4-BE49-F238E27FC236}">
                      <a16:creationId xmlns:a16="http://schemas.microsoft.com/office/drawing/2014/main" id="{FFA6262B-6649-4668-D529-E5AE62F8CB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85">
                  <a:extLst>
                    <a:ext uri="{FF2B5EF4-FFF2-40B4-BE49-F238E27FC236}">
                      <a16:creationId xmlns:a16="http://schemas.microsoft.com/office/drawing/2014/main" id="{D667FC97-3BF4-73D5-C740-F1BADD8492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88">
                  <a:extLst>
                    <a:ext uri="{FF2B5EF4-FFF2-40B4-BE49-F238E27FC236}">
                      <a16:creationId xmlns:a16="http://schemas.microsoft.com/office/drawing/2014/main" id="{39AFE5D4-10B5-D30E-B59C-659A1DA9D9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61" name="Group 160">
                  <a:extLst>
                    <a:ext uri="{FF2B5EF4-FFF2-40B4-BE49-F238E27FC236}">
                      <a16:creationId xmlns:a16="http://schemas.microsoft.com/office/drawing/2014/main" id="{05094123-E398-E33E-CD6A-E33C26D5EFE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62" name="Line 63">
                    <a:extLst>
                      <a:ext uri="{FF2B5EF4-FFF2-40B4-BE49-F238E27FC236}">
                        <a16:creationId xmlns:a16="http://schemas.microsoft.com/office/drawing/2014/main" id="{F906F588-65C1-A95A-7D85-7823D8E49E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Line 66">
                    <a:extLst>
                      <a:ext uri="{FF2B5EF4-FFF2-40B4-BE49-F238E27FC236}">
                        <a16:creationId xmlns:a16="http://schemas.microsoft.com/office/drawing/2014/main" id="{C7B48C8D-F301-1161-3B2A-A6F3F21A72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67">
                    <a:extLst>
                      <a:ext uri="{FF2B5EF4-FFF2-40B4-BE49-F238E27FC236}">
                        <a16:creationId xmlns:a16="http://schemas.microsoft.com/office/drawing/2014/main" id="{C83AB526-0380-8BBB-6A23-3CD3262F5E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80">
                    <a:extLst>
                      <a:ext uri="{FF2B5EF4-FFF2-40B4-BE49-F238E27FC236}">
                        <a16:creationId xmlns:a16="http://schemas.microsoft.com/office/drawing/2014/main" id="{5EE58A7A-AD13-F7C9-70E1-F6D6E56B5D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83">
                    <a:extLst>
                      <a:ext uri="{FF2B5EF4-FFF2-40B4-BE49-F238E27FC236}">
                        <a16:creationId xmlns:a16="http://schemas.microsoft.com/office/drawing/2014/main" id="{144196E9-A395-DE65-A45C-81D81910DB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86">
                    <a:extLst>
                      <a:ext uri="{FF2B5EF4-FFF2-40B4-BE49-F238E27FC236}">
                        <a16:creationId xmlns:a16="http://schemas.microsoft.com/office/drawing/2014/main" id="{68D7126B-C85D-5B82-C59F-10A413CBB1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89">
                    <a:extLst>
                      <a:ext uri="{FF2B5EF4-FFF2-40B4-BE49-F238E27FC236}">
                        <a16:creationId xmlns:a16="http://schemas.microsoft.com/office/drawing/2014/main" id="{9A4E43EC-4032-6D86-212F-F3A0B9CF91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1" name="Group 120">
                <a:extLst>
                  <a:ext uri="{FF2B5EF4-FFF2-40B4-BE49-F238E27FC236}">
                    <a16:creationId xmlns:a16="http://schemas.microsoft.com/office/drawing/2014/main" id="{CD296425-0AB8-127C-43F8-A90F1E01321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39" name="Group 138">
                  <a:extLst>
                    <a:ext uri="{FF2B5EF4-FFF2-40B4-BE49-F238E27FC236}">
                      <a16:creationId xmlns:a16="http://schemas.microsoft.com/office/drawing/2014/main" id="{D4DC2C04-D29B-6D72-B999-8E46497FA7C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3" name="Straight Connector 142">
                    <a:extLst>
                      <a:ext uri="{FF2B5EF4-FFF2-40B4-BE49-F238E27FC236}">
                        <a16:creationId xmlns:a16="http://schemas.microsoft.com/office/drawing/2014/main" id="{CC7EAE7E-C1F1-EEB7-A25F-EA14966764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4BD5BDC2-9D03-CAC6-2B09-4A553F14CE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5" name="Rectangle 30">
                    <a:extLst>
                      <a:ext uri="{FF2B5EF4-FFF2-40B4-BE49-F238E27FC236}">
                        <a16:creationId xmlns:a16="http://schemas.microsoft.com/office/drawing/2014/main" id="{88FF3EC9-074C-FC25-DB58-B16C2A0BAC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30">
                    <a:extLst>
                      <a:ext uri="{FF2B5EF4-FFF2-40B4-BE49-F238E27FC236}">
                        <a16:creationId xmlns:a16="http://schemas.microsoft.com/office/drawing/2014/main" id="{39E899A9-72E6-25A1-D3A2-6584E8934D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01038EE0-9CB5-9E90-77AC-83D62CEFC7C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1" name="Freeform: Shape 117">
                    <a:extLst>
                      <a:ext uri="{FF2B5EF4-FFF2-40B4-BE49-F238E27FC236}">
                        <a16:creationId xmlns:a16="http://schemas.microsoft.com/office/drawing/2014/main" id="{F9E5FE40-2ED1-5300-A84C-6AD519A4D1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42" name="Freeform: Shape 118">
                    <a:extLst>
                      <a:ext uri="{FF2B5EF4-FFF2-40B4-BE49-F238E27FC236}">
                        <a16:creationId xmlns:a16="http://schemas.microsoft.com/office/drawing/2014/main" id="{F727641C-709A-3C6A-DEEA-A81AAB653E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22" name="Group 121">
                <a:extLst>
                  <a:ext uri="{FF2B5EF4-FFF2-40B4-BE49-F238E27FC236}">
                    <a16:creationId xmlns:a16="http://schemas.microsoft.com/office/drawing/2014/main" id="{B4972BE8-0D60-9BAA-43A0-BA26A49972D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35" name="Group 134">
                  <a:extLst>
                    <a:ext uri="{FF2B5EF4-FFF2-40B4-BE49-F238E27FC236}">
                      <a16:creationId xmlns:a16="http://schemas.microsoft.com/office/drawing/2014/main" id="{5570ABE8-3EB4-3967-4970-17AB3AECC9F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7" name="Freeform 68">
                    <a:extLst>
                      <a:ext uri="{FF2B5EF4-FFF2-40B4-BE49-F238E27FC236}">
                        <a16:creationId xmlns:a16="http://schemas.microsoft.com/office/drawing/2014/main" id="{5F057121-AA6F-883F-1242-9B60696471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69">
                    <a:extLst>
                      <a:ext uri="{FF2B5EF4-FFF2-40B4-BE49-F238E27FC236}">
                        <a16:creationId xmlns:a16="http://schemas.microsoft.com/office/drawing/2014/main" id="{D9688FA8-737B-59D3-C875-E2B9B81123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36" name="Line 70">
                  <a:extLst>
                    <a:ext uri="{FF2B5EF4-FFF2-40B4-BE49-F238E27FC236}">
                      <a16:creationId xmlns:a16="http://schemas.microsoft.com/office/drawing/2014/main" id="{DED5EA3C-9F4E-C16B-4E39-7F7F8A1AD4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3" name="Group 122">
                <a:extLst>
                  <a:ext uri="{FF2B5EF4-FFF2-40B4-BE49-F238E27FC236}">
                    <a16:creationId xmlns:a16="http://schemas.microsoft.com/office/drawing/2014/main" id="{5242D868-5EFB-87A7-16BF-87544B7D860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32" name="Freeform 68">
                  <a:extLst>
                    <a:ext uri="{FF2B5EF4-FFF2-40B4-BE49-F238E27FC236}">
                      <a16:creationId xmlns:a16="http://schemas.microsoft.com/office/drawing/2014/main" id="{F911D4FD-5089-A4B9-DEA2-A76FFFC84D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69">
                  <a:extLst>
                    <a:ext uri="{FF2B5EF4-FFF2-40B4-BE49-F238E27FC236}">
                      <a16:creationId xmlns:a16="http://schemas.microsoft.com/office/drawing/2014/main" id="{E3ED5AC6-D981-F8EF-9830-C761D103B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4" name="Line 70">
                  <a:extLst>
                    <a:ext uri="{FF2B5EF4-FFF2-40B4-BE49-F238E27FC236}">
                      <a16:creationId xmlns:a16="http://schemas.microsoft.com/office/drawing/2014/main" id="{1DAFB1A1-4AEE-55C5-13C7-9224BBCE28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4" name="Group 123">
                <a:extLst>
                  <a:ext uri="{FF2B5EF4-FFF2-40B4-BE49-F238E27FC236}">
                    <a16:creationId xmlns:a16="http://schemas.microsoft.com/office/drawing/2014/main" id="{2A5BEE8B-C4E7-B107-2F0B-699E90200D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25" name="Group 124">
                  <a:extLst>
                    <a:ext uri="{FF2B5EF4-FFF2-40B4-BE49-F238E27FC236}">
                      <a16:creationId xmlns:a16="http://schemas.microsoft.com/office/drawing/2014/main" id="{C43E0A6E-6B6F-74EE-708A-AEE7D39684B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30" name="Freeform: Shape 106">
                    <a:extLst>
                      <a:ext uri="{FF2B5EF4-FFF2-40B4-BE49-F238E27FC236}">
                        <a16:creationId xmlns:a16="http://schemas.microsoft.com/office/drawing/2014/main" id="{202F0004-9E7A-EDC8-7190-B58E2C7567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31" name="Freeform: Shape 107">
                    <a:extLst>
                      <a:ext uri="{FF2B5EF4-FFF2-40B4-BE49-F238E27FC236}">
                        <a16:creationId xmlns:a16="http://schemas.microsoft.com/office/drawing/2014/main" id="{BF68E52D-6265-2C67-83F4-7F5C62B432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nvGrpSpPr>
                <p:cNvPr id="126" name="Group 125">
                  <a:extLst>
                    <a:ext uri="{FF2B5EF4-FFF2-40B4-BE49-F238E27FC236}">
                      <a16:creationId xmlns:a16="http://schemas.microsoft.com/office/drawing/2014/main" id="{B934C651-3097-4194-E207-2436245C008E}"/>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27" name="Straight Connector 126">
                    <a:extLst>
                      <a:ext uri="{FF2B5EF4-FFF2-40B4-BE49-F238E27FC236}">
                        <a16:creationId xmlns:a16="http://schemas.microsoft.com/office/drawing/2014/main" id="{6A0391E8-EAB8-B919-813B-67A4553D12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8" name="Rectangle 5">
                    <a:extLst>
                      <a:ext uri="{FF2B5EF4-FFF2-40B4-BE49-F238E27FC236}">
                        <a16:creationId xmlns:a16="http://schemas.microsoft.com/office/drawing/2014/main" id="{4446A80D-C627-5EBA-4FDC-87843C1B9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5">
                    <a:extLst>
                      <a:ext uri="{FF2B5EF4-FFF2-40B4-BE49-F238E27FC236}">
                        <a16:creationId xmlns:a16="http://schemas.microsoft.com/office/drawing/2014/main" id="{596DA4E3-F86C-392A-FB48-242DBC2B34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cxnSp>
        <p:nvCxnSpPr>
          <p:cNvPr id="225" name="Straight Connector 224">
            <a:extLst>
              <a:ext uri="{FF2B5EF4-FFF2-40B4-BE49-F238E27FC236}">
                <a16:creationId xmlns:a16="http://schemas.microsoft.com/office/drawing/2014/main" id="{F4F7DFB7-6644-F749-AE35-A9995E17A7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422640" y="382695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FE0527B5-848A-99B7-DEBB-77812ED065B7}"/>
              </a:ext>
            </a:extLst>
          </p:cNvPr>
          <p:cNvSpPr>
            <a:spLocks noGrp="1"/>
          </p:cNvSpPr>
          <p:nvPr>
            <p:ph type="dt" sz="half" idx="15"/>
          </p:nvPr>
        </p:nvSpPr>
        <p:spPr/>
        <p:txBody>
          <a:bodyPr/>
          <a:lstStyle>
            <a:lvl1pPr>
              <a:defRPr>
                <a:solidFill>
                  <a:schemeClr val="bg1">
                    <a:lumMod val="65000"/>
                    <a:lumOff val="35000"/>
                  </a:schemeClr>
                </a:solidFill>
              </a:defRPr>
            </a:lvl1pPr>
          </a:lstStyle>
          <a:p>
            <a:r>
              <a:rPr lang="en-US"/>
              <a:t>20XX</a:t>
            </a:r>
          </a:p>
        </p:txBody>
      </p:sp>
      <p:sp>
        <p:nvSpPr>
          <p:cNvPr id="8" name="Footer Placeholder 7">
            <a:extLst>
              <a:ext uri="{FF2B5EF4-FFF2-40B4-BE49-F238E27FC236}">
                <a16:creationId xmlns:a16="http://schemas.microsoft.com/office/drawing/2014/main" id="{346F9B00-4E40-FD83-0F7C-54512E970C4E}"/>
              </a:ext>
            </a:extLst>
          </p:cNvPr>
          <p:cNvSpPr>
            <a:spLocks noGrp="1"/>
          </p:cNvSpPr>
          <p:nvPr>
            <p:ph type="ftr" sz="quarter" idx="16"/>
          </p:nvPr>
        </p:nvSpPr>
        <p:spPr/>
        <p:txBody>
          <a:bodyPr/>
          <a:lstStyle>
            <a:lvl1pPr>
              <a:defRPr>
                <a:solidFill>
                  <a:schemeClr val="bg1">
                    <a:lumMod val="65000"/>
                    <a:lumOff val="35000"/>
                  </a:schemeClr>
                </a:solidFill>
              </a:defRPr>
            </a:lvl1pPr>
          </a:lstStyle>
          <a:p>
            <a:r>
              <a:rPr lang="en-US"/>
              <a:t>Sample Footer Text</a:t>
            </a:r>
          </a:p>
        </p:txBody>
      </p:sp>
      <p:sp>
        <p:nvSpPr>
          <p:cNvPr id="9" name="Slide Number Placeholder 8">
            <a:extLst>
              <a:ext uri="{FF2B5EF4-FFF2-40B4-BE49-F238E27FC236}">
                <a16:creationId xmlns:a16="http://schemas.microsoft.com/office/drawing/2014/main" id="{F981FECC-BA25-A5B2-A345-A3E65C8683FD}"/>
              </a:ext>
            </a:extLst>
          </p:cNvPr>
          <p:cNvSpPr>
            <a:spLocks noGrp="1"/>
          </p:cNvSpPr>
          <p:nvPr>
            <p:ph type="sldNum" sz="quarter" idx="17"/>
          </p:nvPr>
        </p:nvSpPr>
        <p:spPr/>
        <p:txBody>
          <a:bodyPr/>
          <a:lstStyle>
            <a:lvl1pPr>
              <a:defRPr>
                <a:solidFill>
                  <a:schemeClr val="bg1">
                    <a:lumMod val="65000"/>
                    <a:lumOff val="35000"/>
                  </a:schemeClr>
                </a:solidFill>
              </a:defRPr>
            </a:lvl1p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7626096" y="4059723"/>
            <a:ext cx="4133088" cy="2103120"/>
          </a:xfrm>
        </p:spPr>
        <p:txBody>
          <a:bodyPr>
            <a:noAutofit/>
          </a:bodyPr>
          <a:lstStyle>
            <a:lvl1pPr marL="0" indent="0" algn="ctr">
              <a:buNone/>
              <a:defRPr sz="1800">
                <a:solidFill>
                  <a:schemeClr val="bg1">
                    <a:lumMod val="65000"/>
                    <a:lumOff val="35000"/>
                  </a:schemeClr>
                </a:solidFill>
              </a:defRPr>
            </a:lvl1pPr>
            <a:lvl2pPr marL="228600" indent="0" algn="ctr">
              <a:buNone/>
              <a:defRPr sz="1800">
                <a:solidFill>
                  <a:schemeClr val="bg1">
                    <a:lumMod val="65000"/>
                    <a:lumOff val="35000"/>
                  </a:schemeClr>
                </a:solidFill>
              </a:defRPr>
            </a:lvl2pPr>
            <a:lvl3pPr marL="457200" indent="0" algn="ctr">
              <a:buNone/>
              <a:defRPr sz="1800">
                <a:solidFill>
                  <a:schemeClr val="bg1">
                    <a:lumMod val="65000"/>
                    <a:lumOff val="35000"/>
                  </a:schemeClr>
                </a:solidFill>
              </a:defRPr>
            </a:lvl3pPr>
            <a:lvl4pPr marL="685800" indent="0" algn="ctr">
              <a:buNone/>
              <a:defRPr sz="1800">
                <a:solidFill>
                  <a:schemeClr val="bg1">
                    <a:lumMod val="65000"/>
                    <a:lumOff val="35000"/>
                  </a:schemeClr>
                </a:solidFill>
              </a:defRPr>
            </a:lvl4pPr>
            <a:lvl5pPr marL="914400" indent="0" algn="ctr">
              <a:buNone/>
              <a:defRPr sz="1800">
                <a:solidFill>
                  <a:schemeClr val="bg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626096" y="548640"/>
            <a:ext cx="4133088" cy="2986385"/>
          </a:xfrm>
        </p:spPr>
        <p:txBody>
          <a:bodyPr anchor="b">
            <a:noAutofit/>
          </a:bodyPr>
          <a:lstStyle>
            <a:lvl1pPr algn="ctr">
              <a:defRPr sz="4000">
                <a:solidFill>
                  <a:schemeClr val="bg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247776045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A28DC48-00C6-EBEB-EC03-5D122ECF1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grpSp>
        <p:nvGrpSpPr>
          <p:cNvPr id="48" name="Group 47">
            <a:extLst>
              <a:ext uri="{FF2B5EF4-FFF2-40B4-BE49-F238E27FC236}">
                <a16:creationId xmlns:a16="http://schemas.microsoft.com/office/drawing/2014/main" id="{3D48BC54-8D8A-CB76-97E5-688D541010B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49" name="Rectangle 48">
              <a:extLst>
                <a:ext uri="{FF2B5EF4-FFF2-40B4-BE49-F238E27FC236}">
                  <a16:creationId xmlns:a16="http://schemas.microsoft.com/office/drawing/2014/main" id="{DF9F6865-3666-CD82-3523-522A8E25A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C35F671F-5698-97D3-0D20-C74B5B8C74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51" name="Group 50">
                <a:extLst>
                  <a:ext uri="{FF2B5EF4-FFF2-40B4-BE49-F238E27FC236}">
                    <a16:creationId xmlns:a16="http://schemas.microsoft.com/office/drawing/2014/main" id="{4A99469D-3148-A32C-3CD1-DFF2EF0591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56" name="Freeform 68">
                  <a:extLst>
                    <a:ext uri="{FF2B5EF4-FFF2-40B4-BE49-F238E27FC236}">
                      <a16:creationId xmlns:a16="http://schemas.microsoft.com/office/drawing/2014/main" id="{0DF6D303-2C2F-DA3C-6EE3-EB1E706CA1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9">
                  <a:extLst>
                    <a:ext uri="{FF2B5EF4-FFF2-40B4-BE49-F238E27FC236}">
                      <a16:creationId xmlns:a16="http://schemas.microsoft.com/office/drawing/2014/main" id="{2CC53E69-D74A-855C-DB63-69BE6E67A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8" name="Line 70">
                  <a:extLst>
                    <a:ext uri="{FF2B5EF4-FFF2-40B4-BE49-F238E27FC236}">
                      <a16:creationId xmlns:a16="http://schemas.microsoft.com/office/drawing/2014/main" id="{A6CFA2CF-7D8C-BD33-3155-F83E3F93E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a:extLst>
                  <a:ext uri="{FF2B5EF4-FFF2-40B4-BE49-F238E27FC236}">
                    <a16:creationId xmlns:a16="http://schemas.microsoft.com/office/drawing/2014/main" id="{A7FC8204-EC4D-7BF1-59ED-7BA4CDFF6EE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53" name="Freeform 68">
                  <a:extLst>
                    <a:ext uri="{FF2B5EF4-FFF2-40B4-BE49-F238E27FC236}">
                      <a16:creationId xmlns:a16="http://schemas.microsoft.com/office/drawing/2014/main" id="{5DB2EA0C-6181-1906-BED8-53E2B5A98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9">
                  <a:extLst>
                    <a:ext uri="{FF2B5EF4-FFF2-40B4-BE49-F238E27FC236}">
                      <a16:creationId xmlns:a16="http://schemas.microsoft.com/office/drawing/2014/main" id="{E373093C-0DA0-6D92-0DC1-4CC323D3AD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5" name="Line 70">
                  <a:extLst>
                    <a:ext uri="{FF2B5EF4-FFF2-40B4-BE49-F238E27FC236}">
                      <a16:creationId xmlns:a16="http://schemas.microsoft.com/office/drawing/2014/main" id="{71CCCCA5-296E-2676-BF68-6CA3AEDC78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6500212" y="295656"/>
            <a:ext cx="5372481" cy="6288459"/>
          </a:xfrm>
          <a:blipFill dpi="0" rotWithShape="1">
            <a:blip r:embed="rId2">
              <a:alphaModFix amt="60000"/>
            </a:blip>
            <a:srcRect/>
            <a:stretch>
              <a:fillRect/>
            </a:stretch>
          </a:blipFill>
        </p:spPr>
        <p:txBody>
          <a:bodyPr/>
          <a:lstStyle/>
          <a:p>
            <a:r>
              <a:rPr lang="en-US"/>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76072" y="4937760"/>
            <a:ext cx="4937760" cy="1380744"/>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76072" y="1188720"/>
            <a:ext cx="4937760" cy="3739896"/>
          </a:xfrm>
        </p:spPr>
        <p:txBody>
          <a:bodyPr anchor="ctr" anchorCtr="0">
            <a:normAutofit/>
          </a:bodyPr>
          <a:lstStyle>
            <a:lvl1pPr algn="ctr">
              <a:defRPr sz="4000"/>
            </a:lvl1pPr>
          </a:lstStyle>
          <a:p>
            <a:r>
              <a:rPr lang="en-US"/>
              <a:t>Click to edit Master title style</a:t>
            </a:r>
          </a:p>
        </p:txBody>
      </p:sp>
    </p:spTree>
    <p:extLst>
      <p:ext uri="{BB962C8B-B14F-4D97-AF65-F5344CB8AC3E}">
        <p14:creationId xmlns:p14="http://schemas.microsoft.com/office/powerpoint/2010/main" val="13742467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tx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D64FEE6-6395-124F-D5E5-CB39A09F74B6}"/>
              </a:ext>
            </a:extLst>
          </p:cNvPr>
          <p:cNvGrpSpPr/>
          <p:nvPr/>
        </p:nvGrpSpPr>
        <p:grpSpPr>
          <a:xfrm flipH="1">
            <a:off x="8353425" y="531607"/>
            <a:ext cx="3838575" cy="6520778"/>
            <a:chOff x="192855" y="531607"/>
            <a:chExt cx="3838575" cy="6520778"/>
          </a:xfrm>
        </p:grpSpPr>
        <p:grpSp>
          <p:nvGrpSpPr>
            <p:cNvPr id="8" name="Group 7">
              <a:extLst>
                <a:ext uri="{FF2B5EF4-FFF2-40B4-BE49-F238E27FC236}">
                  <a16:creationId xmlns:a16="http://schemas.microsoft.com/office/drawing/2014/main" id="{230525EF-886F-AC42-7343-BCD034E2BF7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32" name="Freeform 64">
                <a:extLst>
                  <a:ext uri="{FF2B5EF4-FFF2-40B4-BE49-F238E27FC236}">
                    <a16:creationId xmlns:a16="http://schemas.microsoft.com/office/drawing/2014/main" id="{A8A8E47A-FDF5-50B4-4618-C4A33A149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81">
                <a:extLst>
                  <a:ext uri="{FF2B5EF4-FFF2-40B4-BE49-F238E27FC236}">
                    <a16:creationId xmlns:a16="http://schemas.microsoft.com/office/drawing/2014/main" id="{F09EDABE-26FB-7A79-5E5F-B8AD04C9FE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61">
                <a:extLst>
                  <a:ext uri="{FF2B5EF4-FFF2-40B4-BE49-F238E27FC236}">
                    <a16:creationId xmlns:a16="http://schemas.microsoft.com/office/drawing/2014/main" id="{7DB87FB9-B1F5-F6AE-0228-7FA380AB6DD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4">
                <a:extLst>
                  <a:ext uri="{FF2B5EF4-FFF2-40B4-BE49-F238E27FC236}">
                    <a16:creationId xmlns:a16="http://schemas.microsoft.com/office/drawing/2014/main" id="{67BDD086-994B-3951-7EA1-38884495F8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4">
                <a:extLst>
                  <a:ext uri="{FF2B5EF4-FFF2-40B4-BE49-F238E27FC236}">
                    <a16:creationId xmlns:a16="http://schemas.microsoft.com/office/drawing/2014/main" id="{B3EFDABE-410D-EF8D-61E8-EE12A74A41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7">
                <a:extLst>
                  <a:ext uri="{FF2B5EF4-FFF2-40B4-BE49-F238E27FC236}">
                    <a16:creationId xmlns:a16="http://schemas.microsoft.com/office/drawing/2014/main" id="{D8FFB40C-5E15-95EF-4B23-067F2A3501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60">
                <a:extLst>
                  <a:ext uri="{FF2B5EF4-FFF2-40B4-BE49-F238E27FC236}">
                    <a16:creationId xmlns:a16="http://schemas.microsoft.com/office/drawing/2014/main" id="{CFA464F4-D964-530E-FA7D-D25F0A9F03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59">
                <a:extLst>
                  <a:ext uri="{FF2B5EF4-FFF2-40B4-BE49-F238E27FC236}">
                    <a16:creationId xmlns:a16="http://schemas.microsoft.com/office/drawing/2014/main" id="{F60BEB1C-DF4B-927D-1E0A-683BD39FA2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62">
                <a:extLst>
                  <a:ext uri="{FF2B5EF4-FFF2-40B4-BE49-F238E27FC236}">
                    <a16:creationId xmlns:a16="http://schemas.microsoft.com/office/drawing/2014/main" id="{A17898DB-E35C-3A9A-435D-9BCE2DD8E3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5">
                <a:extLst>
                  <a:ext uri="{FF2B5EF4-FFF2-40B4-BE49-F238E27FC236}">
                    <a16:creationId xmlns:a16="http://schemas.microsoft.com/office/drawing/2014/main" id="{CBE2BF2F-7E74-3DD9-186E-912B073D05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79">
                <a:extLst>
                  <a:ext uri="{FF2B5EF4-FFF2-40B4-BE49-F238E27FC236}">
                    <a16:creationId xmlns:a16="http://schemas.microsoft.com/office/drawing/2014/main" id="{49F71F86-6386-300F-7999-42ADAFCDD2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82">
                <a:extLst>
                  <a:ext uri="{FF2B5EF4-FFF2-40B4-BE49-F238E27FC236}">
                    <a16:creationId xmlns:a16="http://schemas.microsoft.com/office/drawing/2014/main" id="{272CBC94-1FB5-29DD-4296-1EA2107080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85">
                <a:extLst>
                  <a:ext uri="{FF2B5EF4-FFF2-40B4-BE49-F238E27FC236}">
                    <a16:creationId xmlns:a16="http://schemas.microsoft.com/office/drawing/2014/main" id="{1D2991E6-DCC1-0573-F0B2-5382A6C60E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4">
                <a:extLst>
                  <a:ext uri="{FF2B5EF4-FFF2-40B4-BE49-F238E27FC236}">
                    <a16:creationId xmlns:a16="http://schemas.microsoft.com/office/drawing/2014/main" id="{C2AEDDE2-F8D5-ED87-23A5-63DAAC0888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6" name="Group 45">
                <a:extLst>
                  <a:ext uri="{FF2B5EF4-FFF2-40B4-BE49-F238E27FC236}">
                    <a16:creationId xmlns:a16="http://schemas.microsoft.com/office/drawing/2014/main" id="{C7AAF43A-91DA-4185-DFAB-1D39B0B1456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7" name="Line 63">
                  <a:extLst>
                    <a:ext uri="{FF2B5EF4-FFF2-40B4-BE49-F238E27FC236}">
                      <a16:creationId xmlns:a16="http://schemas.microsoft.com/office/drawing/2014/main" id="{35FFD34C-40E3-A60B-76EE-AECF44B083A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66">
                  <a:extLst>
                    <a:ext uri="{FF2B5EF4-FFF2-40B4-BE49-F238E27FC236}">
                      <a16:creationId xmlns:a16="http://schemas.microsoft.com/office/drawing/2014/main" id="{92576DA0-9F10-00AF-6282-619223BA453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67">
                  <a:extLst>
                    <a:ext uri="{FF2B5EF4-FFF2-40B4-BE49-F238E27FC236}">
                      <a16:creationId xmlns:a16="http://schemas.microsoft.com/office/drawing/2014/main" id="{03FBA44C-D20F-47A2-62F6-2154950EEE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80">
                  <a:extLst>
                    <a:ext uri="{FF2B5EF4-FFF2-40B4-BE49-F238E27FC236}">
                      <a16:creationId xmlns:a16="http://schemas.microsoft.com/office/drawing/2014/main" id="{DDD4051D-4885-B8EF-F73F-8BCC936B114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83">
                  <a:extLst>
                    <a:ext uri="{FF2B5EF4-FFF2-40B4-BE49-F238E27FC236}">
                      <a16:creationId xmlns:a16="http://schemas.microsoft.com/office/drawing/2014/main" id="{7A2A002C-64A0-5FE8-8DE8-4702055EF8D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86">
                  <a:extLst>
                    <a:ext uri="{FF2B5EF4-FFF2-40B4-BE49-F238E27FC236}">
                      <a16:creationId xmlns:a16="http://schemas.microsoft.com/office/drawing/2014/main" id="{F88510A4-6BE3-9532-3F93-FEC2A23C87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89">
                  <a:extLst>
                    <a:ext uri="{FF2B5EF4-FFF2-40B4-BE49-F238E27FC236}">
                      <a16:creationId xmlns:a16="http://schemas.microsoft.com/office/drawing/2014/main" id="{9BABD774-DBCA-30BC-4131-4F1577FAEFC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 name="Group 8">
              <a:extLst>
                <a:ext uri="{FF2B5EF4-FFF2-40B4-BE49-F238E27FC236}">
                  <a16:creationId xmlns:a16="http://schemas.microsoft.com/office/drawing/2014/main" id="{199AFFB3-9F1A-3E38-0F08-5D2791AFA3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10" name="Freeform 64">
                <a:extLst>
                  <a:ext uri="{FF2B5EF4-FFF2-40B4-BE49-F238E27FC236}">
                    <a16:creationId xmlns:a16="http://schemas.microsoft.com/office/drawing/2014/main" id="{EA1D0E4F-E46D-8CCB-C5E5-25E5C1E300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81">
                <a:extLst>
                  <a:ext uri="{FF2B5EF4-FFF2-40B4-BE49-F238E27FC236}">
                    <a16:creationId xmlns:a16="http://schemas.microsoft.com/office/drawing/2014/main" id="{CC53FE50-7808-83C8-D8F2-2E8DA5311B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1">
                <a:extLst>
                  <a:ext uri="{FF2B5EF4-FFF2-40B4-BE49-F238E27FC236}">
                    <a16:creationId xmlns:a16="http://schemas.microsoft.com/office/drawing/2014/main" id="{B919EF98-7B2F-6B04-7A77-AE875D533A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8">
                <a:extLst>
                  <a:ext uri="{FF2B5EF4-FFF2-40B4-BE49-F238E27FC236}">
                    <a16:creationId xmlns:a16="http://schemas.microsoft.com/office/drawing/2014/main" id="{1B0D9C04-0F2C-8B44-18FA-FC2024A09C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84">
                <a:extLst>
                  <a:ext uri="{FF2B5EF4-FFF2-40B4-BE49-F238E27FC236}">
                    <a16:creationId xmlns:a16="http://schemas.microsoft.com/office/drawing/2014/main" id="{362D619A-CD55-CF0F-0422-1B8D7B52D9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7">
                <a:extLst>
                  <a:ext uri="{FF2B5EF4-FFF2-40B4-BE49-F238E27FC236}">
                    <a16:creationId xmlns:a16="http://schemas.microsoft.com/office/drawing/2014/main" id="{065F7B4C-A938-3C32-A861-A7587B5ED7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0">
                <a:extLst>
                  <a:ext uri="{FF2B5EF4-FFF2-40B4-BE49-F238E27FC236}">
                    <a16:creationId xmlns:a16="http://schemas.microsoft.com/office/drawing/2014/main" id="{CB749656-8463-F0E6-D036-DD50CE3DFE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9">
                <a:extLst>
                  <a:ext uri="{FF2B5EF4-FFF2-40B4-BE49-F238E27FC236}">
                    <a16:creationId xmlns:a16="http://schemas.microsoft.com/office/drawing/2014/main" id="{03A5A064-4A6E-94C6-0076-456A760397F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62">
                <a:extLst>
                  <a:ext uri="{FF2B5EF4-FFF2-40B4-BE49-F238E27FC236}">
                    <a16:creationId xmlns:a16="http://schemas.microsoft.com/office/drawing/2014/main" id="{72E10200-1944-FD96-1E5B-E098B8882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65">
                <a:extLst>
                  <a:ext uri="{FF2B5EF4-FFF2-40B4-BE49-F238E27FC236}">
                    <a16:creationId xmlns:a16="http://schemas.microsoft.com/office/drawing/2014/main" id="{EC6AD87D-3D37-1325-B5D7-475D0D4F0D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79">
                <a:extLst>
                  <a:ext uri="{FF2B5EF4-FFF2-40B4-BE49-F238E27FC236}">
                    <a16:creationId xmlns:a16="http://schemas.microsoft.com/office/drawing/2014/main" id="{C809F72C-9526-16ED-4C68-0CD1508A43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82">
                <a:extLst>
                  <a:ext uri="{FF2B5EF4-FFF2-40B4-BE49-F238E27FC236}">
                    <a16:creationId xmlns:a16="http://schemas.microsoft.com/office/drawing/2014/main" id="{C7501AEE-3511-7DA8-5507-E58163F157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5">
                <a:extLst>
                  <a:ext uri="{FF2B5EF4-FFF2-40B4-BE49-F238E27FC236}">
                    <a16:creationId xmlns:a16="http://schemas.microsoft.com/office/drawing/2014/main" id="{B5B3B3C2-40C7-5724-D6DD-A7FD525E5A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88">
                <a:extLst>
                  <a:ext uri="{FF2B5EF4-FFF2-40B4-BE49-F238E27FC236}">
                    <a16:creationId xmlns:a16="http://schemas.microsoft.com/office/drawing/2014/main" id="{0685F264-945C-7E67-FED1-0A8FDCD239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24" name="Group 23">
                <a:extLst>
                  <a:ext uri="{FF2B5EF4-FFF2-40B4-BE49-F238E27FC236}">
                    <a16:creationId xmlns:a16="http://schemas.microsoft.com/office/drawing/2014/main" id="{91DF5D6B-A63F-B56E-BED3-BBA18B004F1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5" name="Line 63">
                  <a:extLst>
                    <a:ext uri="{FF2B5EF4-FFF2-40B4-BE49-F238E27FC236}">
                      <a16:creationId xmlns:a16="http://schemas.microsoft.com/office/drawing/2014/main" id="{9C52AE5B-80CF-FCA5-A301-C9B63524BEE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66">
                  <a:extLst>
                    <a:ext uri="{FF2B5EF4-FFF2-40B4-BE49-F238E27FC236}">
                      <a16:creationId xmlns:a16="http://schemas.microsoft.com/office/drawing/2014/main" id="{F3010A9D-7D19-D866-7901-002C392914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67">
                  <a:extLst>
                    <a:ext uri="{FF2B5EF4-FFF2-40B4-BE49-F238E27FC236}">
                      <a16:creationId xmlns:a16="http://schemas.microsoft.com/office/drawing/2014/main" id="{28EA7283-1E23-555B-CC7B-A33AA653F2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80">
                  <a:extLst>
                    <a:ext uri="{FF2B5EF4-FFF2-40B4-BE49-F238E27FC236}">
                      <a16:creationId xmlns:a16="http://schemas.microsoft.com/office/drawing/2014/main" id="{4F797A27-15AB-6170-23BF-8524DD8690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83">
                  <a:extLst>
                    <a:ext uri="{FF2B5EF4-FFF2-40B4-BE49-F238E27FC236}">
                      <a16:creationId xmlns:a16="http://schemas.microsoft.com/office/drawing/2014/main" id="{1E2C16E9-4D3E-3E94-2784-236D16B781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86">
                  <a:extLst>
                    <a:ext uri="{FF2B5EF4-FFF2-40B4-BE49-F238E27FC236}">
                      <a16:creationId xmlns:a16="http://schemas.microsoft.com/office/drawing/2014/main" id="{28440BE9-C3A0-9278-6300-38A20C6036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89">
                  <a:extLst>
                    <a:ext uri="{FF2B5EF4-FFF2-40B4-BE49-F238E27FC236}">
                      <a16:creationId xmlns:a16="http://schemas.microsoft.com/office/drawing/2014/main" id="{F096B6BD-724F-1EF4-8567-708DA2A210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54" name="Date Placeholder 53">
            <a:extLst>
              <a:ext uri="{FF2B5EF4-FFF2-40B4-BE49-F238E27FC236}">
                <a16:creationId xmlns:a16="http://schemas.microsoft.com/office/drawing/2014/main" id="{D6C00DCA-8042-28CC-7733-F23E4BF0958A}"/>
              </a:ext>
            </a:extLst>
          </p:cNvPr>
          <p:cNvSpPr>
            <a:spLocks noGrp="1"/>
          </p:cNvSpPr>
          <p:nvPr>
            <p:ph type="dt" sz="half" idx="10"/>
          </p:nvPr>
        </p:nvSpPr>
        <p:spPr/>
        <p:txBody>
          <a:bodyPr/>
          <a:lstStyle>
            <a:lvl1pPr>
              <a:defRPr>
                <a:solidFill>
                  <a:schemeClr val="bg1">
                    <a:lumMod val="65000"/>
                    <a:lumOff val="35000"/>
                  </a:schemeClr>
                </a:solidFill>
              </a:defRPr>
            </a:lvl1pPr>
          </a:lstStyle>
          <a:p>
            <a:r>
              <a:rPr lang="en-US"/>
              <a:t>20XX</a:t>
            </a:r>
          </a:p>
        </p:txBody>
      </p:sp>
      <p:sp>
        <p:nvSpPr>
          <p:cNvPr id="55" name="Footer Placeholder 54">
            <a:extLst>
              <a:ext uri="{FF2B5EF4-FFF2-40B4-BE49-F238E27FC236}">
                <a16:creationId xmlns:a16="http://schemas.microsoft.com/office/drawing/2014/main" id="{CA419D95-2441-367A-791C-9BFF447BFE16}"/>
              </a:ext>
            </a:extLst>
          </p:cNvPr>
          <p:cNvSpPr>
            <a:spLocks noGrp="1"/>
          </p:cNvSpPr>
          <p:nvPr>
            <p:ph type="ftr" sz="quarter" idx="11"/>
          </p:nvPr>
        </p:nvSpPr>
        <p:spPr/>
        <p:txBody>
          <a:bodyPr/>
          <a:lstStyle>
            <a:lvl1pPr>
              <a:defRPr>
                <a:solidFill>
                  <a:schemeClr val="bg1">
                    <a:lumMod val="65000"/>
                    <a:lumOff val="35000"/>
                  </a:schemeClr>
                </a:solidFill>
              </a:defRPr>
            </a:lvl1pPr>
          </a:lstStyle>
          <a:p>
            <a:r>
              <a:rPr lang="en-US"/>
              <a:t>Sample Footer Text</a:t>
            </a:r>
          </a:p>
        </p:txBody>
      </p:sp>
      <p:sp>
        <p:nvSpPr>
          <p:cNvPr id="56" name="Slide Number Placeholder 55">
            <a:extLst>
              <a:ext uri="{FF2B5EF4-FFF2-40B4-BE49-F238E27FC236}">
                <a16:creationId xmlns:a16="http://schemas.microsoft.com/office/drawing/2014/main" id="{D503C1E9-A9FC-A423-20DB-6F2A1BC3A9F8}"/>
              </a:ext>
            </a:extLst>
          </p:cNvPr>
          <p:cNvSpPr>
            <a:spLocks noGrp="1"/>
          </p:cNvSpPr>
          <p:nvPr>
            <p:ph type="sldNum" sz="quarter" idx="12"/>
          </p:nvPr>
        </p:nvSpPr>
        <p:spPr/>
        <p:txBody>
          <a:bodyPr/>
          <a:lstStyle>
            <a:lvl1pPr>
              <a:defRPr>
                <a:solidFill>
                  <a:schemeClr val="bg1">
                    <a:lumMod val="65000"/>
                    <a:lumOff val="35000"/>
                  </a:schemeClr>
                </a:solidFill>
              </a:defRPr>
            </a:lvl1pPr>
          </a:lstStyle>
          <a:p>
            <a:fld id="{CC057153-B650-4DEB-B370-79DDCFDCE934}" type="slidenum">
              <a:rPr lang="en-US" smtClean="0"/>
              <a:pPr/>
              <a:t>‹#›</a:t>
            </a:fld>
            <a:endParaRPr lang="en-US"/>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84632"/>
            <a:ext cx="7772400" cy="594360"/>
          </a:xfrm>
        </p:spPr>
        <p:txBody>
          <a:bodyPr anchor="t">
            <a:normAutofit/>
          </a:bodyPr>
          <a:lstStyle>
            <a:lvl1pPr marL="0" indent="0" algn="l">
              <a:buNone/>
              <a:defRPr sz="2000" cap="all" spc="100" baseline="0">
                <a:solidFill>
                  <a:schemeClr val="bg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1463040"/>
            <a:ext cx="7772400" cy="4572000"/>
          </a:xfrm>
        </p:spPr>
        <p:txBody>
          <a:bodyPr anchor="b">
            <a:normAutofit/>
          </a:bodyPr>
          <a:lstStyle>
            <a:lvl1pPr algn="l">
              <a:defRPr sz="6000">
                <a:solidFill>
                  <a:schemeClr val="bg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28346375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AA3B1714-633E-6EE4-2EEA-072FA0231A3D}"/>
              </a:ext>
            </a:extLst>
          </p:cNvPr>
          <p:cNvGrpSpPr/>
          <p:nvPr/>
        </p:nvGrpSpPr>
        <p:grpSpPr>
          <a:xfrm flipH="1">
            <a:off x="9740417" y="457964"/>
            <a:ext cx="2227875" cy="5970551"/>
            <a:chOff x="9740417" y="457964"/>
            <a:chExt cx="2227875" cy="5970551"/>
          </a:xfrm>
        </p:grpSpPr>
        <p:grpSp>
          <p:nvGrpSpPr>
            <p:cNvPr id="8" name="Group 7">
              <a:extLst>
                <a:ext uri="{FF2B5EF4-FFF2-40B4-BE49-F238E27FC236}">
                  <a16:creationId xmlns:a16="http://schemas.microsoft.com/office/drawing/2014/main" id="{36234EE4-D59F-9595-0CAF-7E2B184B6DE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9" name="Group 8">
                <a:extLst>
                  <a:ext uri="{FF2B5EF4-FFF2-40B4-BE49-F238E27FC236}">
                    <a16:creationId xmlns:a16="http://schemas.microsoft.com/office/drawing/2014/main" id="{C4393667-DAEE-BF37-1DB5-FBDEEB8B0E7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5" name="Group 14">
                  <a:extLst>
                    <a:ext uri="{FF2B5EF4-FFF2-40B4-BE49-F238E27FC236}">
                      <a16:creationId xmlns:a16="http://schemas.microsoft.com/office/drawing/2014/main" id="{F9747B89-1B4D-4C1A-E343-D17E46FF543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 name="Straight Connector 18">
                    <a:extLst>
                      <a:ext uri="{FF2B5EF4-FFF2-40B4-BE49-F238E27FC236}">
                        <a16:creationId xmlns:a16="http://schemas.microsoft.com/office/drawing/2014/main" id="{2840429C-AD32-422F-0EB5-9CEF123D90A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6D36F6E-763C-7D59-3110-B58BF69F59B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30">
                    <a:extLst>
                      <a:ext uri="{FF2B5EF4-FFF2-40B4-BE49-F238E27FC236}">
                        <a16:creationId xmlns:a16="http://schemas.microsoft.com/office/drawing/2014/main" id="{C7D62A00-0021-3E68-2F15-1F446A907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30">
                    <a:extLst>
                      <a:ext uri="{FF2B5EF4-FFF2-40B4-BE49-F238E27FC236}">
                        <a16:creationId xmlns:a16="http://schemas.microsoft.com/office/drawing/2014/main" id="{2F72EF90-C961-E32C-DC61-BF6B4BCF2D9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3BC4B4E9-DD4D-CF42-1A17-19944A46D93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7" name="Freeform: Shape 57">
                    <a:extLst>
                      <a:ext uri="{FF2B5EF4-FFF2-40B4-BE49-F238E27FC236}">
                        <a16:creationId xmlns:a16="http://schemas.microsoft.com/office/drawing/2014/main" id="{D8B78FF7-F53D-26F6-0193-BB8C5BAA65F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8" name="Freeform: Shape 58">
                    <a:extLst>
                      <a:ext uri="{FF2B5EF4-FFF2-40B4-BE49-F238E27FC236}">
                        <a16:creationId xmlns:a16="http://schemas.microsoft.com/office/drawing/2014/main" id="{E78BE96D-BBD4-7722-A220-17FB4C9E16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0" name="Group 9">
                <a:extLst>
                  <a:ext uri="{FF2B5EF4-FFF2-40B4-BE49-F238E27FC236}">
                    <a16:creationId xmlns:a16="http://schemas.microsoft.com/office/drawing/2014/main" id="{C3972467-2E19-E51B-3CB8-C689E4ADB63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 name="Group 10">
                  <a:extLst>
                    <a:ext uri="{FF2B5EF4-FFF2-40B4-BE49-F238E27FC236}">
                      <a16:creationId xmlns:a16="http://schemas.microsoft.com/office/drawing/2014/main" id="{8BC28241-A8AC-A3BA-60F6-B1D98F3754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 name="Freeform 68">
                    <a:extLst>
                      <a:ext uri="{FF2B5EF4-FFF2-40B4-BE49-F238E27FC236}">
                        <a16:creationId xmlns:a16="http://schemas.microsoft.com/office/drawing/2014/main" id="{3B1310B4-6584-4B7F-55BD-FA6BD60940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9">
                    <a:extLst>
                      <a:ext uri="{FF2B5EF4-FFF2-40B4-BE49-F238E27FC236}">
                        <a16:creationId xmlns:a16="http://schemas.microsoft.com/office/drawing/2014/main" id="{B8E757E4-39BA-2D4D-1282-EB401424DD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Line 70">
                  <a:extLst>
                    <a:ext uri="{FF2B5EF4-FFF2-40B4-BE49-F238E27FC236}">
                      <a16:creationId xmlns:a16="http://schemas.microsoft.com/office/drawing/2014/main" id="{E5F9323E-9E51-34EA-E786-5DD2B96DD6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3" name="Group 22">
              <a:extLst>
                <a:ext uri="{FF2B5EF4-FFF2-40B4-BE49-F238E27FC236}">
                  <a16:creationId xmlns:a16="http://schemas.microsoft.com/office/drawing/2014/main" id="{1499C04C-5D0D-0DE0-CBC4-50D633AD42E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24" name="Group 23">
                <a:extLst>
                  <a:ext uri="{FF2B5EF4-FFF2-40B4-BE49-F238E27FC236}">
                    <a16:creationId xmlns:a16="http://schemas.microsoft.com/office/drawing/2014/main" id="{BBCFF766-676D-A1AA-7C2C-FF66EE53585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oup 29">
                  <a:extLst>
                    <a:ext uri="{FF2B5EF4-FFF2-40B4-BE49-F238E27FC236}">
                      <a16:creationId xmlns:a16="http://schemas.microsoft.com/office/drawing/2014/main" id="{0977AEAB-78CE-3F68-9FB4-17ECFE6A02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D8124234-A0FE-CFFA-1DF2-0A0E1C869C4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ADBB8B7-DB6D-25AF-0EA5-10A888E1AB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CD4F824D-4613-D9E2-6EEC-F468282A62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0">
                    <a:extLst>
                      <a:ext uri="{FF2B5EF4-FFF2-40B4-BE49-F238E27FC236}">
                        <a16:creationId xmlns:a16="http://schemas.microsoft.com/office/drawing/2014/main" id="{8F3DADDB-772F-D01F-4146-D2160556D5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2B50E9CE-7919-386C-ACAD-B392FA02485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141">
                    <a:extLst>
                      <a:ext uri="{FF2B5EF4-FFF2-40B4-BE49-F238E27FC236}">
                        <a16:creationId xmlns:a16="http://schemas.microsoft.com/office/drawing/2014/main" id="{677DD91C-F25C-A581-878A-40BD59CC37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3" name="Freeform: Shape 142">
                    <a:extLst>
                      <a:ext uri="{FF2B5EF4-FFF2-40B4-BE49-F238E27FC236}">
                        <a16:creationId xmlns:a16="http://schemas.microsoft.com/office/drawing/2014/main" id="{47FB4B59-3004-AEFD-E4CE-32ACF51DD4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25" name="Group 24">
                <a:extLst>
                  <a:ext uri="{FF2B5EF4-FFF2-40B4-BE49-F238E27FC236}">
                    <a16:creationId xmlns:a16="http://schemas.microsoft.com/office/drawing/2014/main" id="{637D399C-13F0-F535-B7FB-BE715809395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oup 25">
                  <a:extLst>
                    <a:ext uri="{FF2B5EF4-FFF2-40B4-BE49-F238E27FC236}">
                      <a16:creationId xmlns:a16="http://schemas.microsoft.com/office/drawing/2014/main" id="{395CAC00-9D51-EBE1-B672-C38C7C68089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reeform 68">
                    <a:extLst>
                      <a:ext uri="{FF2B5EF4-FFF2-40B4-BE49-F238E27FC236}">
                        <a16:creationId xmlns:a16="http://schemas.microsoft.com/office/drawing/2014/main" id="{4EA30DDB-D605-CD01-CD14-7B0042A770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69">
                    <a:extLst>
                      <a:ext uri="{FF2B5EF4-FFF2-40B4-BE49-F238E27FC236}">
                        <a16:creationId xmlns:a16="http://schemas.microsoft.com/office/drawing/2014/main" id="{FFB3AD06-597D-0A93-F9E5-3BCCAC06E3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Line 70">
                  <a:extLst>
                    <a:ext uri="{FF2B5EF4-FFF2-40B4-BE49-F238E27FC236}">
                      <a16:creationId xmlns:a16="http://schemas.microsoft.com/office/drawing/2014/main" id="{0BC08890-16A3-DD5A-A157-35BDC3A4DD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8" name="Date Placeholder 37">
            <a:extLst>
              <a:ext uri="{FF2B5EF4-FFF2-40B4-BE49-F238E27FC236}">
                <a16:creationId xmlns:a16="http://schemas.microsoft.com/office/drawing/2014/main" id="{C95BBF15-A343-270F-0EA8-B8EE401AE66B}"/>
              </a:ext>
            </a:extLst>
          </p:cNvPr>
          <p:cNvSpPr>
            <a:spLocks noGrp="1"/>
          </p:cNvSpPr>
          <p:nvPr>
            <p:ph type="dt" sz="half" idx="14"/>
          </p:nvPr>
        </p:nvSpPr>
        <p:spPr/>
        <p:txBody>
          <a:bodyPr/>
          <a:lstStyle/>
          <a:p>
            <a:r>
              <a:rPr lang="en-US"/>
              <a:t>20XX</a:t>
            </a:r>
          </a:p>
        </p:txBody>
      </p:sp>
      <p:sp>
        <p:nvSpPr>
          <p:cNvPr id="40" name="Footer Placeholder 39">
            <a:extLst>
              <a:ext uri="{FF2B5EF4-FFF2-40B4-BE49-F238E27FC236}">
                <a16:creationId xmlns:a16="http://schemas.microsoft.com/office/drawing/2014/main" id="{227EE3CB-33AA-E1EF-BD4D-FE872F5E8D65}"/>
              </a:ext>
            </a:extLst>
          </p:cNvPr>
          <p:cNvSpPr>
            <a:spLocks noGrp="1"/>
          </p:cNvSpPr>
          <p:nvPr>
            <p:ph type="ftr" sz="quarter" idx="15"/>
          </p:nvPr>
        </p:nvSpPr>
        <p:spPr/>
        <p:txBody>
          <a:bodyPr/>
          <a:lstStyle/>
          <a:p>
            <a:r>
              <a:rPr lang="en-US"/>
              <a:t>Sample Footer Text</a:t>
            </a:r>
          </a:p>
        </p:txBody>
      </p:sp>
      <p:sp>
        <p:nvSpPr>
          <p:cNvPr id="41" name="Slide Number Placeholder 40">
            <a:extLst>
              <a:ext uri="{FF2B5EF4-FFF2-40B4-BE49-F238E27FC236}">
                <a16:creationId xmlns:a16="http://schemas.microsoft.com/office/drawing/2014/main" id="{28AE7F2B-F721-79E7-7462-157C98B25B59}"/>
              </a:ext>
            </a:extLst>
          </p:cNvPr>
          <p:cNvSpPr>
            <a:spLocks noGrp="1"/>
          </p:cNvSpPr>
          <p:nvPr>
            <p:ph type="sldNum" sz="quarter" idx="16"/>
          </p:nvPr>
        </p:nvSpPr>
        <p:spPr/>
        <p:txBody>
          <a:bodyPr/>
          <a:lstStyle/>
          <a:p>
            <a:fld id="{CC057153-B650-4DEB-B370-79DDCFDCE934}" type="slidenum">
              <a:rPr lang="en-US" smtClean="0"/>
              <a:pPr/>
              <a:t>‹#›</a:t>
            </a:fld>
            <a:endParaRPr lang="en-US"/>
          </a:p>
        </p:txBody>
      </p:sp>
      <p:cxnSp>
        <p:nvCxnSpPr>
          <p:cNvPr id="3" name="Straight Connector 2">
            <a:extLst>
              <a:ext uri="{FF2B5EF4-FFF2-40B4-BE49-F238E27FC236}">
                <a16:creationId xmlns:a16="http://schemas.microsoft.com/office/drawing/2014/main" id="{C0A23D82-12FF-B662-F377-51D819DCAA7F}"/>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2514600"/>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8" y="2743200"/>
            <a:ext cx="8467558" cy="3474720"/>
          </a:xfrm>
        </p:spPr>
        <p:txBody>
          <a:bodyPr>
            <a:normAutofit/>
          </a:bodyPr>
          <a:lstStyle>
            <a:lvl1pPr marL="285750" indent="-285750">
              <a:buFont typeface="Arial" panose="020B0604020202020204" pitchFamily="34" charset="0"/>
              <a:buChar char="•"/>
              <a:defRPr sz="1800" cap="all" spc="100" baseline="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8" y="664108"/>
            <a:ext cx="8467558" cy="1554480"/>
          </a:xfrm>
        </p:spPr>
        <p:txBody>
          <a:bodyPr anchor="b">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175333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3589EAA-E3B5-7904-98E0-CECB9A18DF78}"/>
              </a:ext>
            </a:extLst>
          </p:cNvPr>
          <p:cNvSpPr>
            <a:spLocks noGrp="1"/>
          </p:cNvSpPr>
          <p:nvPr>
            <p:ph type="dt" sz="half" idx="10"/>
          </p:nvPr>
        </p:nvSpPr>
        <p:spPr/>
        <p:txBody>
          <a:bodyPr/>
          <a:lstStyle/>
          <a:p>
            <a:r>
              <a:rPr lang="en-US"/>
              <a:t>20XX</a:t>
            </a:r>
          </a:p>
        </p:txBody>
      </p:sp>
      <p:sp>
        <p:nvSpPr>
          <p:cNvPr id="8" name="Footer Placeholder 7">
            <a:extLst>
              <a:ext uri="{FF2B5EF4-FFF2-40B4-BE49-F238E27FC236}">
                <a16:creationId xmlns:a16="http://schemas.microsoft.com/office/drawing/2014/main" id="{E98B8381-1EBC-AEC1-0F78-956977AFB6D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DF3DECDB-2EF3-B217-DA4B-FC0605CB9DFB}"/>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9" y="1554480"/>
            <a:ext cx="11064240" cy="4754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12648"/>
            <a:ext cx="11064240" cy="914400"/>
          </a:xfrm>
        </p:spPr>
        <p:txBody>
          <a:bodyPr anchor="t" anchorCtr="0">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424020901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612648" y="6355080"/>
            <a:ext cx="1764792" cy="457200"/>
          </a:xfrm>
          <a:prstGeom prst="rect">
            <a:avLst/>
          </a:prstGeom>
        </p:spPr>
        <p:txBody>
          <a:bodyPr vert="horz" lIns="91440" tIns="45720" rIns="91440" bIns="45720" rtlCol="0" anchor="ctr"/>
          <a:lstStyle>
            <a:lvl1pPr algn="l">
              <a:defRPr sz="1000">
                <a:solidFill>
                  <a:schemeClr val="tx1">
                    <a:lumMod val="65000"/>
                    <a:lumOff val="35000"/>
                  </a:schemeClr>
                </a:solidFill>
                <a:latin typeface="+mn-lt"/>
              </a:defRPr>
            </a:lvl1pPr>
          </a:lstStyle>
          <a:p>
            <a:r>
              <a:rPr lang="en-US"/>
              <a:t>20XX</a:t>
            </a:r>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2753868" y="6355080"/>
            <a:ext cx="6684264" cy="457200"/>
          </a:xfrm>
          <a:prstGeom prst="rect">
            <a:avLst/>
          </a:prstGeom>
        </p:spPr>
        <p:txBody>
          <a:bodyPr vert="horz" lIns="91440" tIns="45720" rIns="91440" bIns="45720" rtlCol="0" anchor="ctr"/>
          <a:lstStyle>
            <a:lvl1pPr algn="ctr">
              <a:defRPr sz="1000" cap="all" spc="300" baseline="0">
                <a:solidFill>
                  <a:schemeClr val="tx1">
                    <a:lumMod val="65000"/>
                    <a:lumOff val="35000"/>
                  </a:schemeClr>
                </a:solidFill>
                <a:latin typeface="+mn-lt"/>
              </a:defRPr>
            </a:lvl1pPr>
          </a:lstStyle>
          <a:p>
            <a:r>
              <a:rPr lang="en-US"/>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9901027" y="6355080"/>
            <a:ext cx="1764792" cy="457200"/>
          </a:xfrm>
          <a:prstGeom prst="rect">
            <a:avLst/>
          </a:prstGeom>
        </p:spPr>
        <p:txBody>
          <a:bodyPr vert="horz" lIns="91440" tIns="45720" rIns="91440" bIns="45720" rtlCol="0" anchor="ctr"/>
          <a:lstStyle>
            <a:lvl1pPr algn="r">
              <a:defRPr sz="1000">
                <a:solidFill>
                  <a:schemeClr val="tx1">
                    <a:lumMod val="65000"/>
                    <a:lumOff val="35000"/>
                  </a:schemeClr>
                </a:solidFill>
                <a:latin typeface="+mn-l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4087789334"/>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01" r:id="rId36"/>
    <p:sldLayoutId id="2147483802" r:id="rId37"/>
    <p:sldLayoutId id="2147483803" r:id="rId38"/>
    <p:sldLayoutId id="2147483804" r:id="rId39"/>
    <p:sldLayoutId id="2147483805" r:id="rId40"/>
    <p:sldLayoutId id="2147483806" r:id="rId41"/>
    <p:sldLayoutId id="2147483807" r:id="rId42"/>
    <p:sldLayoutId id="2147483808" r:id="rId43"/>
    <p:sldLayoutId id="2147483809" r:id="rId44"/>
    <p:sldLayoutId id="2147483810" r:id="rId45"/>
    <p:sldLayoutId id="2147483811" r:id="rId46"/>
    <p:sldLayoutId id="2147483812" r:id="rId47"/>
    <p:sldLayoutId id="2147483813" r:id="rId48"/>
    <p:sldLayoutId id="2147483814" r:id="rId49"/>
    <p:sldLayoutId id="2147483815" r:id="rId50"/>
    <p:sldLayoutId id="2147483816" r:id="rId51"/>
    <p:sldLayoutId id="2147483817" r:id="rId52"/>
    <p:sldLayoutId id="2147483818" r:id="rId53"/>
    <p:sldLayoutId id="2147483819" r:id="rId54"/>
    <p:sldLayoutId id="2147483820" r:id="rId55"/>
    <p:sldLayoutId id="2147483821" r:id="rId56"/>
    <p:sldLayoutId id="2147483822" r:id="rId57"/>
    <p:sldLayoutId id="2147483823" r:id="rId58"/>
  </p:sldLayoutIdLst>
  <p:hf sldNum="0" hdr="0" ftr="0" dt="0"/>
  <p:txStyles>
    <p:titleStyle>
      <a:lvl1pPr algn="l" defTabSz="914400" rtl="0" eaLnBrk="1" latinLnBrk="0" hangingPunct="1">
        <a:lnSpc>
          <a:spcPct val="90000"/>
        </a:lnSpc>
        <a:spcBef>
          <a:spcPct val="0"/>
        </a:spcBef>
        <a:buNone/>
        <a:defRPr sz="3200" b="0" i="0" kern="1200" cap="all" spc="0" baseline="0">
          <a:solidFill>
            <a:schemeClr val="tx1">
              <a:lumMod val="75000"/>
              <a:lumOff val="25000"/>
            </a:schemeClr>
          </a:solidFill>
          <a:latin typeface="+mj-lt"/>
          <a:ea typeface="Batang" panose="02030600000101010101" pitchFamily="18" charset="-127"/>
          <a:cs typeface="+mj-cs"/>
        </a:defRPr>
      </a:lvl1pPr>
    </p:titleStyle>
    <p:bodyStyle>
      <a:lvl1pPr marL="356616"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mn-lt"/>
          <a:ea typeface="+mn-ea"/>
          <a:cs typeface="+mn-cs"/>
        </a:defRPr>
      </a:lvl1pPr>
      <a:lvl2pPr marL="356616" indent="0" algn="l" defTabSz="914400" rtl="0" eaLnBrk="1" latinLnBrk="0" hangingPunct="1">
        <a:lnSpc>
          <a:spcPct val="150000"/>
        </a:lnSpc>
        <a:spcBef>
          <a:spcPts val="500"/>
        </a:spcBef>
        <a:buFontTx/>
        <a:buNone/>
        <a:defRPr sz="1800" i="1" kern="1200" spc="50" baseline="0">
          <a:solidFill>
            <a:schemeClr val="tx1">
              <a:lumMod val="65000"/>
              <a:lumOff val="35000"/>
            </a:schemeClr>
          </a:solidFill>
          <a:latin typeface="+mn-lt"/>
          <a:ea typeface="+mn-ea"/>
          <a:cs typeface="+mn-cs"/>
        </a:defRPr>
      </a:lvl2pPr>
      <a:lvl3pPr marL="1078992"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mn-lt"/>
          <a:ea typeface="+mn-ea"/>
          <a:cs typeface="+mn-cs"/>
        </a:defRPr>
      </a:lvl3pPr>
      <a:lvl4pPr marL="1078992" indent="0" algn="l" defTabSz="914400" rtl="0" eaLnBrk="1" latinLnBrk="0" hangingPunct="1">
        <a:lnSpc>
          <a:spcPct val="150000"/>
        </a:lnSpc>
        <a:spcBef>
          <a:spcPts val="500"/>
        </a:spcBef>
        <a:buFontTx/>
        <a:buNone/>
        <a:defRPr sz="1800" i="1" kern="1200" spc="50" baseline="0">
          <a:solidFill>
            <a:schemeClr val="tx1">
              <a:lumMod val="65000"/>
              <a:lumOff val="35000"/>
            </a:schemeClr>
          </a:solidFill>
          <a:latin typeface="+mn-lt"/>
          <a:ea typeface="+mn-ea"/>
          <a:cs typeface="+mn-cs"/>
        </a:defRPr>
      </a:lvl4pPr>
      <a:lvl5pPr marL="1801368"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tumblingrun/6271299222" TargetMode="External"/><Relationship Id="rId2" Type="http://schemas.openxmlformats.org/officeDocument/2006/relationships/image" Target="../media/image10.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hyperlink" Target="https://www.ge.com/renewableenergy/wind-energy" TargetMode="External"/><Relationship Id="rId13" Type="http://schemas.openxmlformats.org/officeDocument/2006/relationships/hyperlink" Target="https://onepower.com/future-customers/introducing-wind-for-industry/" TargetMode="External"/><Relationship Id="rId18" Type="http://schemas.openxmlformats.org/officeDocument/2006/relationships/hyperlink" Target="https://onepower.com/op-labs/the-continuum-project/" TargetMode="External"/><Relationship Id="rId3" Type="http://schemas.openxmlformats.org/officeDocument/2006/relationships/hyperlink" Target="https://www.businesswire.com/news/home/20250521629018/en/One-Power-Company-Secures-Strategic-Private-Investment-to-Accelerate-Industrial-Power-Expansion" TargetMode="External"/><Relationship Id="rId21" Type="http://schemas.openxmlformats.org/officeDocument/2006/relationships/hyperlink" Target="https://www.proquest.com/docview/2314599582?parentSessionId=ww8Wk0cGF9KZzupZpiIpqhIQTWMXGuywlBFYt2lAC0g%3D&amp;pq-origsite=summon&amp;accountid=44759&amp;sourcetype=Scholarly%20Journals" TargetMode="External"/><Relationship Id="rId7" Type="http://schemas.openxmlformats.org/officeDocument/2006/relationships/hyperlink" Target="https://www.envision-group.com/" TargetMode="External"/><Relationship Id="rId12" Type="http://schemas.openxmlformats.org/officeDocument/2006/relationships/hyperlink" Target="https://science.howstuffworks.com/environmental/green-science/wind-turbines-health.htm" TargetMode="External"/><Relationship Id="rId17" Type="http://schemas.openxmlformats.org/officeDocument/2006/relationships/hyperlink" Target="https://onepower.com/future-customers/introducing-managedhv-services-provided-by-one-power/" TargetMode="External"/><Relationship Id="rId25" Type="http://schemas.openxmlformats.org/officeDocument/2006/relationships/hyperlink" Target="https://vortexbladeless.com/" TargetMode="External"/><Relationship Id="rId2" Type="http://schemas.openxmlformats.org/officeDocument/2006/relationships/hyperlink" Target="https://cleanpower.org/facts/wind-power/" TargetMode="External"/><Relationship Id="rId16" Type="http://schemas.openxmlformats.org/officeDocument/2006/relationships/hyperlink" Target="https://onepower.com/about-one-power/vision-and-thesis/" TargetMode="External"/><Relationship Id="rId20" Type="http://schemas.openxmlformats.org/officeDocument/2006/relationships/hyperlink" Target="https://www.repsol.com/en/energy-and-the-future/future-of-the-world/bladeless-wind-turbines/index.cshtml" TargetMode="External"/><Relationship Id="rId1" Type="http://schemas.openxmlformats.org/officeDocument/2006/relationships/slideLayout" Target="../slideLayouts/slideLayout9.xml"/><Relationship Id="rId6" Type="http://schemas.openxmlformats.org/officeDocument/2006/relationships/hyperlink" Target="https://electricityplans.com/landing/electricity-for-manufacturing/" TargetMode="External"/><Relationship Id="rId11" Type="http://schemas.openxmlformats.org/officeDocument/2006/relationships/hyperlink" Target="https://kitepower.nl/" TargetMode="External"/><Relationship Id="rId24" Type="http://schemas.openxmlformats.org/officeDocument/2006/relationships/hyperlink" Target="https://www.vestas.com/" TargetMode="External"/><Relationship Id="rId5" Type="http://schemas.openxmlformats.org/officeDocument/2006/relationships/hyperlink" Target="https://www.eia.gov/electricity/monthly/epm_table_grapher.php?t=epmt_5_3" TargetMode="External"/><Relationship Id="rId15" Type="http://schemas.openxmlformats.org/officeDocument/2006/relationships/hyperlink" Target="https://onepower.com/op-labs/market-studies/" TargetMode="External"/><Relationship Id="rId23" Type="http://schemas.openxmlformats.org/officeDocument/2006/relationships/hyperlink" Target="https://thearchimedes.com/" TargetMode="External"/><Relationship Id="rId10" Type="http://schemas.openxmlformats.org/officeDocument/2006/relationships/hyperlink" Target="https://www.eit.edu.au/bladeless-wind-turbines-engineering-the-future/" TargetMode="External"/><Relationship Id="rId19" Type="http://schemas.openxmlformats.org/officeDocument/2006/relationships/hyperlink" Target="https://www.energy.gov/sites/default/files/2023-08/distributed-wind-market-report-2023-edition_0.pdf" TargetMode="External"/><Relationship Id="rId4" Type="http://schemas.openxmlformats.org/officeDocument/2006/relationships/hyperlink" Target="https://eepower.com/tech-insights/aeromine-an-elegantly-simple-rooftop-wind-energy-solution/" TargetMode="External"/><Relationship Id="rId9" Type="http://schemas.openxmlformats.org/officeDocument/2006/relationships/hyperlink" Target="https://www.evergladesuniversity.edu/blog/10-advantages-wind-energy/" TargetMode="External"/><Relationship Id="rId14" Type="http://schemas.openxmlformats.org/officeDocument/2006/relationships/hyperlink" Target="https://onepower.com/future-customers/a-wind-project-step-by-step/" TargetMode="External"/><Relationship Id="rId22" Type="http://schemas.openxmlformats.org/officeDocument/2006/relationships/hyperlink" Target="https://www.siemensgamesa.com/en-in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1.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hyperlink" Target="https://www.wallpaperflare.com/solar-panels-solar-energy-battery-storage-sun-green-power-wallpaper-gmst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hyperlink" Target="https://www.architetturaecosostenibile.it/green-life/energie-rinnovabili/generatore-eolico-senza-pale-211" TargetMode="External"/><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row of windmills in a field&#10;&#10;AI-generated content may be incorrect.">
            <a:extLst>
              <a:ext uri="{FF2B5EF4-FFF2-40B4-BE49-F238E27FC236}">
                <a16:creationId xmlns:a16="http://schemas.microsoft.com/office/drawing/2014/main" id="{FD3D3462-C3F0-29BB-8141-763C1DAC96C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344" b="1344"/>
          <a:stretch/>
        </p:blipFill>
        <p:spPr>
          <a:prstGeom prst="rect">
            <a:avLst/>
          </a:prstGeom>
          <a:ln>
            <a:noFill/>
          </a:ln>
          <a:effectLst>
            <a:softEdge rad="112500"/>
          </a:effectLst>
        </p:spPr>
      </p:pic>
      <p:sp>
        <p:nvSpPr>
          <p:cNvPr id="3" name="Subtitle 2">
            <a:extLst>
              <a:ext uri="{FF2B5EF4-FFF2-40B4-BE49-F238E27FC236}">
                <a16:creationId xmlns:a16="http://schemas.microsoft.com/office/drawing/2014/main" id="{0199F2FF-0446-0CA6-F6ED-41306AE64644}"/>
              </a:ext>
            </a:extLst>
          </p:cNvPr>
          <p:cNvSpPr>
            <a:spLocks noGrp="1"/>
          </p:cNvSpPr>
          <p:nvPr>
            <p:ph sz="quarter" idx="14"/>
          </p:nvPr>
        </p:nvSpPr>
        <p:spPr>
          <a:xfrm>
            <a:off x="7000568" y="1828800"/>
            <a:ext cx="5112774" cy="4428871"/>
          </a:xfrm>
        </p:spPr>
        <p:txBody>
          <a:bodyPr>
            <a:normAutofit/>
          </a:bodyPr>
          <a:lstStyle/>
          <a:p>
            <a:pPr marL="0" indent="0" algn="ctr">
              <a:buNone/>
            </a:pPr>
            <a:r>
              <a:rPr lang="en-US" sz="2000" b="1">
                <a:solidFill>
                  <a:schemeClr val="tx1"/>
                </a:solidFill>
              </a:rPr>
              <a:t>One Power Company</a:t>
            </a:r>
            <a:r>
              <a:rPr lang="en-US">
                <a:solidFill>
                  <a:schemeClr val="tx1"/>
                </a:solidFill>
              </a:rPr>
              <a:t> </a:t>
            </a:r>
          </a:p>
          <a:p>
            <a:pPr marL="0" indent="0" algn="ctr">
              <a:lnSpc>
                <a:spcPct val="100000"/>
              </a:lnSpc>
              <a:buNone/>
            </a:pPr>
            <a:endParaRPr lang="en-US" sz="1600" b="1" u="sng">
              <a:solidFill>
                <a:schemeClr val="tx1"/>
              </a:solidFill>
            </a:endParaRPr>
          </a:p>
          <a:p>
            <a:pPr marL="0" indent="0" algn="ctr">
              <a:lnSpc>
                <a:spcPct val="100000"/>
              </a:lnSpc>
              <a:buNone/>
            </a:pPr>
            <a:r>
              <a:rPr lang="en-US" sz="1600" b="1" u="sng">
                <a:solidFill>
                  <a:schemeClr val="tx1"/>
                </a:solidFill>
              </a:rPr>
              <a:t>Team 7</a:t>
            </a:r>
          </a:p>
          <a:p>
            <a:pPr marL="0" indent="0" algn="ctr">
              <a:lnSpc>
                <a:spcPct val="100000"/>
              </a:lnSpc>
              <a:buNone/>
            </a:pPr>
            <a:r>
              <a:rPr lang="en-US" sz="1400">
                <a:solidFill>
                  <a:schemeClr val="tx1"/>
                </a:solidFill>
              </a:rPr>
              <a:t>Komal Patel, Sean Patterson, Sakari Prescott, Andrew Rehbein, Teela Papp, and Deshaun Riddick</a:t>
            </a:r>
          </a:p>
          <a:p>
            <a:pPr marL="0" indent="0" algn="ctr">
              <a:buNone/>
            </a:pPr>
            <a:endParaRPr lang="en-US" sz="1600">
              <a:solidFill>
                <a:schemeClr val="tx1"/>
              </a:solidFill>
            </a:endParaRPr>
          </a:p>
          <a:p>
            <a:pPr marL="0" indent="0" algn="ctr">
              <a:lnSpc>
                <a:spcPct val="100000"/>
              </a:lnSpc>
              <a:buNone/>
            </a:pPr>
            <a:r>
              <a:rPr lang="en-US" sz="1400">
                <a:solidFill>
                  <a:schemeClr val="tx1"/>
                </a:solidFill>
              </a:rPr>
              <a:t>MIS540: Innovation Through Technology</a:t>
            </a:r>
          </a:p>
          <a:p>
            <a:pPr marL="0" indent="0" algn="ctr">
              <a:lnSpc>
                <a:spcPct val="100000"/>
              </a:lnSpc>
              <a:buNone/>
            </a:pPr>
            <a:r>
              <a:rPr lang="en-US" sz="1400">
                <a:solidFill>
                  <a:schemeClr val="tx1"/>
                </a:solidFill>
              </a:rPr>
              <a:t>Dr. James Karagiannes </a:t>
            </a:r>
          </a:p>
          <a:p>
            <a:pPr marL="0" indent="0" algn="ctr">
              <a:lnSpc>
                <a:spcPct val="100000"/>
              </a:lnSpc>
              <a:buNone/>
            </a:pPr>
            <a:r>
              <a:rPr lang="en-US" sz="1400">
                <a:solidFill>
                  <a:schemeClr val="tx1"/>
                </a:solidFill>
              </a:rPr>
              <a:t>June 22, 2025</a:t>
            </a:r>
          </a:p>
          <a:p>
            <a:pPr marL="0" indent="0" algn="ctr">
              <a:buNone/>
            </a:pPr>
            <a:endParaRPr lang="en-US"/>
          </a:p>
          <a:p>
            <a:pPr marL="0" indent="0" algn="ctr">
              <a:buNone/>
            </a:pPr>
            <a:endParaRPr lang="en-US"/>
          </a:p>
          <a:p>
            <a:pPr marL="0" indent="0">
              <a:buNone/>
            </a:pPr>
            <a:endParaRPr lang="en-US"/>
          </a:p>
        </p:txBody>
      </p:sp>
      <p:sp>
        <p:nvSpPr>
          <p:cNvPr id="4" name="Title 3">
            <a:extLst>
              <a:ext uri="{FF2B5EF4-FFF2-40B4-BE49-F238E27FC236}">
                <a16:creationId xmlns:a16="http://schemas.microsoft.com/office/drawing/2014/main" id="{7AA527B0-5E94-E62A-2648-13347E857A00}"/>
              </a:ext>
            </a:extLst>
          </p:cNvPr>
          <p:cNvSpPr>
            <a:spLocks noGrp="1"/>
          </p:cNvSpPr>
          <p:nvPr>
            <p:ph type="title"/>
          </p:nvPr>
        </p:nvSpPr>
        <p:spPr/>
        <p:txBody>
          <a:bodyPr>
            <a:normAutofit/>
          </a:bodyPr>
          <a:lstStyle/>
          <a:p>
            <a:pPr algn="ctr"/>
            <a:r>
              <a:rPr lang="en-US"/>
              <a:t>Wind Turbines and the innovation of renewable energy </a:t>
            </a:r>
          </a:p>
        </p:txBody>
      </p:sp>
    </p:spTree>
    <p:extLst>
      <p:ext uri="{BB962C8B-B14F-4D97-AF65-F5344CB8AC3E}">
        <p14:creationId xmlns:p14="http://schemas.microsoft.com/office/powerpoint/2010/main" val="2637664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drawing a graph on a transparent screen&#10;&#10;AI-generated content may be incorrect.">
            <a:extLst>
              <a:ext uri="{FF2B5EF4-FFF2-40B4-BE49-F238E27FC236}">
                <a16:creationId xmlns:a16="http://schemas.microsoft.com/office/drawing/2014/main" id="{98F6271A-EE2E-BAD2-0046-765EC8BFDCD8}"/>
              </a:ext>
            </a:extLst>
          </p:cNvPr>
          <p:cNvPicPr>
            <a:picLocks noGrp="1" noChangeAspect="1"/>
          </p:cNvPicPr>
          <p:nvPr>
            <p:ph type="pic" sz="quarter" idx="13"/>
          </p:nvPr>
        </p:nvPicPr>
        <p:blipFill>
          <a:blip r:embed="rId2"/>
          <a:srcRect l="15964" r="15964"/>
          <a:stretch/>
        </p:blipFill>
        <p:spPr>
          <a:xfrm>
            <a:off x="207609" y="234043"/>
            <a:ext cx="6083554" cy="6389914"/>
          </a:xfrm>
          <a:noFill/>
        </p:spPr>
      </p:pic>
      <p:sp>
        <p:nvSpPr>
          <p:cNvPr id="3" name="Content Placeholder 2">
            <a:extLst>
              <a:ext uri="{FF2B5EF4-FFF2-40B4-BE49-F238E27FC236}">
                <a16:creationId xmlns:a16="http://schemas.microsoft.com/office/drawing/2014/main" id="{C32D369A-6768-1062-452F-120CFC618A5F}"/>
              </a:ext>
            </a:extLst>
          </p:cNvPr>
          <p:cNvSpPr>
            <a:spLocks noGrp="1"/>
          </p:cNvSpPr>
          <p:nvPr>
            <p:ph sz="quarter" idx="14"/>
          </p:nvPr>
        </p:nvSpPr>
        <p:spPr>
          <a:xfrm>
            <a:off x="7099721" y="1417320"/>
            <a:ext cx="4512601" cy="4983480"/>
          </a:xfrm>
        </p:spPr>
        <p:txBody>
          <a:bodyPr vert="horz" lIns="91440" tIns="45720" rIns="91440" bIns="45720" rtlCol="0">
            <a:normAutofit/>
          </a:bodyPr>
          <a:lstStyle/>
          <a:p>
            <a:pPr marL="356235" indent="-356235">
              <a:lnSpc>
                <a:spcPct val="140000"/>
              </a:lnSpc>
            </a:pPr>
            <a:r>
              <a:rPr lang="en-US" sz="1600" b="1">
                <a:solidFill>
                  <a:schemeClr val="tx1"/>
                </a:solidFill>
              </a:rPr>
              <a:t>One Power delivers high-efficiency, wind-integrated energy solutions for industrial facilities.</a:t>
            </a:r>
            <a:endParaRPr lang="en-US" sz="1600">
              <a:solidFill>
                <a:schemeClr val="tx1"/>
              </a:solidFill>
            </a:endParaRPr>
          </a:p>
          <a:p>
            <a:pPr marL="356235" indent="-356235">
              <a:lnSpc>
                <a:spcPct val="140000"/>
              </a:lnSpc>
            </a:pPr>
            <a:r>
              <a:rPr lang="en-US" sz="1600" b="1">
                <a:solidFill>
                  <a:schemeClr val="tx1"/>
                </a:solidFill>
              </a:rPr>
              <a:t>Real-time monitoring and smart analytics ensure system reliability and performance.</a:t>
            </a:r>
            <a:endParaRPr lang="en-US" sz="1600">
              <a:solidFill>
                <a:schemeClr val="tx1"/>
              </a:solidFill>
            </a:endParaRPr>
          </a:p>
          <a:p>
            <a:pPr marL="356235" indent="-356235">
              <a:lnSpc>
                <a:spcPct val="140000"/>
              </a:lnSpc>
            </a:pPr>
            <a:r>
              <a:rPr lang="en-US" sz="1600" b="1">
                <a:solidFill>
                  <a:schemeClr val="tx1"/>
                </a:solidFill>
              </a:rPr>
              <a:t>Structured KPIs track technical success, user satisfaction, and investor interest.</a:t>
            </a:r>
            <a:endParaRPr lang="en-US" sz="1600">
              <a:solidFill>
                <a:schemeClr val="tx1"/>
              </a:solidFill>
            </a:endParaRPr>
          </a:p>
          <a:p>
            <a:pPr marL="356235" indent="-356235">
              <a:lnSpc>
                <a:spcPct val="140000"/>
              </a:lnSpc>
            </a:pPr>
            <a:r>
              <a:rPr lang="en-US" sz="1600" b="1">
                <a:solidFill>
                  <a:schemeClr val="tx1"/>
                </a:solidFill>
              </a:rPr>
              <a:t>Monthly and quarterly reviews drive continuous improvement and scalability.</a:t>
            </a:r>
            <a:endParaRPr lang="en-US" sz="1600">
              <a:solidFill>
                <a:schemeClr val="tx1"/>
              </a:solidFill>
            </a:endParaRPr>
          </a:p>
          <a:p>
            <a:pPr marL="356235" indent="-356235">
              <a:lnSpc>
                <a:spcPct val="140000"/>
              </a:lnSpc>
            </a:pPr>
            <a:r>
              <a:rPr lang="en-US" sz="1600" b="1">
                <a:solidFill>
                  <a:schemeClr val="tx1"/>
                </a:solidFill>
              </a:rPr>
              <a:t>The plan supports One Power’s strategic growth and leadership in sustainable energy.</a:t>
            </a:r>
            <a:endParaRPr lang="en-US" sz="1600">
              <a:solidFill>
                <a:schemeClr val="tx1"/>
              </a:solidFill>
            </a:endParaRPr>
          </a:p>
          <a:p>
            <a:pPr marL="356235" indent="-356235">
              <a:lnSpc>
                <a:spcPct val="140000"/>
              </a:lnSpc>
            </a:pPr>
            <a:endParaRPr lang="en-US" sz="1500"/>
          </a:p>
        </p:txBody>
      </p:sp>
      <p:sp>
        <p:nvSpPr>
          <p:cNvPr id="4" name="Title 3">
            <a:extLst>
              <a:ext uri="{FF2B5EF4-FFF2-40B4-BE49-F238E27FC236}">
                <a16:creationId xmlns:a16="http://schemas.microsoft.com/office/drawing/2014/main" id="{45E03B83-05F0-C6D9-CEAE-53A49434D0DC}"/>
              </a:ext>
            </a:extLst>
          </p:cNvPr>
          <p:cNvSpPr>
            <a:spLocks noGrp="1"/>
          </p:cNvSpPr>
          <p:nvPr>
            <p:ph type="title"/>
          </p:nvPr>
        </p:nvSpPr>
        <p:spPr>
          <a:xfrm>
            <a:off x="7094553" y="320040"/>
            <a:ext cx="4522936" cy="932688"/>
          </a:xfrm>
        </p:spPr>
        <p:txBody>
          <a:bodyPr anchor="b">
            <a:normAutofit/>
          </a:bodyPr>
          <a:lstStyle/>
          <a:p>
            <a:pPr algn="ctr"/>
            <a:r>
              <a:rPr lang="en-US" sz="3000"/>
              <a:t>Performance Measurement Plan</a:t>
            </a:r>
          </a:p>
        </p:txBody>
      </p:sp>
    </p:spTree>
    <p:extLst>
      <p:ext uri="{BB962C8B-B14F-4D97-AF65-F5344CB8AC3E}">
        <p14:creationId xmlns:p14="http://schemas.microsoft.com/office/powerpoint/2010/main" val="1649240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238ED9-D6B6-6748-AA55-5DB1C260C98E}"/>
              </a:ext>
            </a:extLst>
          </p:cNvPr>
          <p:cNvSpPr>
            <a:spLocks noGrp="1"/>
          </p:cNvSpPr>
          <p:nvPr>
            <p:ph sz="quarter" idx="13"/>
          </p:nvPr>
        </p:nvSpPr>
        <p:spPr/>
        <p:txBody>
          <a:bodyPr vert="horz" lIns="91440" tIns="45720" rIns="91440" bIns="45720" rtlCol="0" anchor="ctr" anchorCtr="0">
            <a:normAutofit/>
          </a:bodyPr>
          <a:lstStyle/>
          <a:p>
            <a:pPr marL="285750" indent="-285750">
              <a:buChar char="•"/>
            </a:pPr>
            <a:r>
              <a:rPr lang="en-US" sz="2400"/>
              <a:t>Expanded Market Reach</a:t>
            </a:r>
          </a:p>
          <a:p>
            <a:pPr marL="285750" indent="-285750">
              <a:buChar char="•"/>
            </a:pPr>
            <a:r>
              <a:rPr lang="en-US" sz="2400"/>
              <a:t>Stronger Competitive Edge</a:t>
            </a:r>
          </a:p>
          <a:p>
            <a:pPr marL="285750" indent="-285750">
              <a:buChar char="•"/>
            </a:pPr>
            <a:r>
              <a:rPr lang="en-US" sz="2400"/>
              <a:t>Higher Profits</a:t>
            </a:r>
          </a:p>
          <a:p>
            <a:pPr marL="285750" indent="-285750">
              <a:buChar char="•"/>
            </a:pPr>
            <a:r>
              <a:rPr lang="en-US" sz="2400"/>
              <a:t>Enhances Trust with Brands</a:t>
            </a:r>
          </a:p>
          <a:p>
            <a:pPr marL="285750" indent="-285750">
              <a:buChar char="•"/>
            </a:pPr>
            <a:r>
              <a:rPr lang="en-US" sz="2400"/>
              <a:t>Improved Safety Operations</a:t>
            </a:r>
          </a:p>
          <a:p>
            <a:pPr marL="285750" indent="-285750">
              <a:buChar char="•"/>
            </a:pPr>
            <a:r>
              <a:rPr lang="en-US" sz="2400"/>
              <a:t>Data-Driven innovation</a:t>
            </a:r>
          </a:p>
        </p:txBody>
      </p:sp>
      <p:sp>
        <p:nvSpPr>
          <p:cNvPr id="4" name="Title 3">
            <a:extLst>
              <a:ext uri="{FF2B5EF4-FFF2-40B4-BE49-F238E27FC236}">
                <a16:creationId xmlns:a16="http://schemas.microsoft.com/office/drawing/2014/main" id="{DB7AC606-63EC-0CAA-5949-4E8C560AFD92}"/>
              </a:ext>
            </a:extLst>
          </p:cNvPr>
          <p:cNvSpPr>
            <a:spLocks noGrp="1"/>
          </p:cNvSpPr>
          <p:nvPr>
            <p:ph type="title"/>
          </p:nvPr>
        </p:nvSpPr>
        <p:spPr/>
        <p:txBody>
          <a:bodyPr>
            <a:normAutofit/>
          </a:bodyPr>
          <a:lstStyle/>
          <a:p>
            <a:pPr algn="ctr"/>
            <a:r>
              <a:rPr lang="en-US" sz="2400" b="1">
                <a:ea typeface="Batang"/>
              </a:rPr>
              <a:t>Organizational impact</a:t>
            </a:r>
            <a:endParaRPr lang="en-US" sz="2400" b="1"/>
          </a:p>
        </p:txBody>
      </p:sp>
    </p:spTree>
    <p:extLst>
      <p:ext uri="{BB962C8B-B14F-4D97-AF65-F5344CB8AC3E}">
        <p14:creationId xmlns:p14="http://schemas.microsoft.com/office/powerpoint/2010/main" val="2086610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04BD91-E60F-ECC9-7F77-DB2DFB77A456}"/>
              </a:ext>
            </a:extLst>
          </p:cNvPr>
          <p:cNvSpPr>
            <a:spLocks noGrp="1"/>
          </p:cNvSpPr>
          <p:nvPr>
            <p:ph sz="quarter" idx="13"/>
          </p:nvPr>
        </p:nvSpPr>
        <p:spPr>
          <a:xfrm>
            <a:off x="6247473" y="549274"/>
            <a:ext cx="5571995" cy="5963016"/>
          </a:xfrm>
        </p:spPr>
        <p:txBody>
          <a:bodyPr>
            <a:normAutofit/>
          </a:bodyPr>
          <a:lstStyle/>
          <a:p>
            <a:pPr marL="0" indent="0">
              <a:buNone/>
            </a:pPr>
            <a:r>
              <a:rPr lang="en-US" sz="3200" b="1" cap="all">
                <a:solidFill>
                  <a:srgbClr val="404040"/>
                </a:solidFill>
                <a:latin typeface="Batang"/>
                <a:ea typeface="Batang"/>
              </a:rPr>
              <a:t>CONCLUSION</a:t>
            </a:r>
            <a:endParaRPr lang="en-US"/>
          </a:p>
          <a:p>
            <a:pPr marL="356235" indent="-356235"/>
            <a:r>
              <a:rPr lang="en-US" b="1">
                <a:ea typeface="+mn-lt"/>
                <a:cs typeface="+mn-lt"/>
              </a:rPr>
              <a:t>Strategic Growth Trajectory</a:t>
            </a:r>
            <a:endParaRPr lang="en-US">
              <a:ea typeface="+mn-lt"/>
              <a:cs typeface="+mn-lt"/>
            </a:endParaRPr>
          </a:p>
          <a:p>
            <a:pPr marL="356235" indent="-356235"/>
            <a:r>
              <a:rPr lang="en-US" b="1">
                <a:ea typeface="+mn-lt"/>
                <a:cs typeface="+mn-lt"/>
              </a:rPr>
              <a:t>Unlocking New Markets</a:t>
            </a:r>
            <a:endParaRPr lang="en-US">
              <a:ea typeface="+mn-lt"/>
              <a:cs typeface="+mn-lt"/>
            </a:endParaRPr>
          </a:p>
          <a:p>
            <a:pPr marL="356235" indent="-356235"/>
            <a:r>
              <a:rPr lang="en-US" b="1">
                <a:ea typeface="+mn-lt"/>
                <a:cs typeface="+mn-lt"/>
              </a:rPr>
              <a:t>Operational Excellence</a:t>
            </a:r>
            <a:endParaRPr lang="en-US">
              <a:ea typeface="+mn-lt"/>
              <a:cs typeface="+mn-lt"/>
            </a:endParaRPr>
          </a:p>
          <a:p>
            <a:pPr marL="356235" indent="-356235"/>
            <a:r>
              <a:rPr lang="en-US" b="1">
                <a:ea typeface="+mn-lt"/>
                <a:cs typeface="+mn-lt"/>
              </a:rPr>
              <a:t>Transformative Impact</a:t>
            </a:r>
            <a:endParaRPr lang="en-US">
              <a:ea typeface="+mn-lt"/>
              <a:cs typeface="+mn-lt"/>
            </a:endParaRPr>
          </a:p>
          <a:p>
            <a:pPr marL="356235" indent="-356235"/>
            <a:r>
              <a:rPr lang="en-US" b="1">
                <a:ea typeface="+mn-lt"/>
                <a:cs typeface="+mn-lt"/>
              </a:rPr>
              <a:t>Enhanced Profitability &amp; Reputation</a:t>
            </a:r>
            <a:endParaRPr lang="en-US">
              <a:ea typeface="+mn-lt"/>
              <a:cs typeface="+mn-lt"/>
            </a:endParaRPr>
          </a:p>
          <a:p>
            <a:pPr marL="356235" indent="-356235"/>
            <a:r>
              <a:rPr lang="en-US" b="1">
                <a:ea typeface="+mn-lt"/>
                <a:cs typeface="+mn-lt"/>
              </a:rPr>
              <a:t>Empowering Customers</a:t>
            </a:r>
            <a:endParaRPr lang="en-US"/>
          </a:p>
        </p:txBody>
      </p:sp>
      <p:sp>
        <p:nvSpPr>
          <p:cNvPr id="3" name="Title 2">
            <a:extLst>
              <a:ext uri="{FF2B5EF4-FFF2-40B4-BE49-F238E27FC236}">
                <a16:creationId xmlns:a16="http://schemas.microsoft.com/office/drawing/2014/main" id="{3C581F7E-375E-80ED-D1A6-9457B47C2FF5}"/>
              </a:ext>
            </a:extLst>
          </p:cNvPr>
          <p:cNvSpPr>
            <a:spLocks noGrp="1"/>
          </p:cNvSpPr>
          <p:nvPr>
            <p:ph type="title"/>
          </p:nvPr>
        </p:nvSpPr>
        <p:spPr>
          <a:xfrm>
            <a:off x="372533" y="548639"/>
            <a:ext cx="5070505" cy="5719639"/>
          </a:xfrm>
        </p:spPr>
        <p:txBody>
          <a:bodyPr/>
          <a:lstStyle/>
          <a:p>
            <a:endParaRPr lang="en-US" b="1"/>
          </a:p>
        </p:txBody>
      </p:sp>
      <p:pic>
        <p:nvPicPr>
          <p:cNvPr id="5" name="Picture 4" descr="A windmill in the sun&#10;&#10;AI-generated content may be incorrect.">
            <a:extLst>
              <a:ext uri="{FF2B5EF4-FFF2-40B4-BE49-F238E27FC236}">
                <a16:creationId xmlns:a16="http://schemas.microsoft.com/office/drawing/2014/main" id="{836FDA0C-5771-9771-26AE-63AED06519AD}"/>
              </a:ext>
            </a:extLst>
          </p:cNvPr>
          <p:cNvPicPr>
            <a:picLocks noChangeAspect="1"/>
          </p:cNvPicPr>
          <p:nvPr/>
        </p:nvPicPr>
        <p:blipFill>
          <a:blip r:embed="rId2"/>
          <a:srcRect l="5047" r="11402" b="22533"/>
          <a:stretch>
            <a:fillRect/>
          </a:stretch>
        </p:blipFill>
        <p:spPr>
          <a:xfrm>
            <a:off x="163230" y="351123"/>
            <a:ext cx="5937032" cy="6166848"/>
          </a:xfrm>
          <a:prstGeom prst="rect">
            <a:avLst/>
          </a:prstGeom>
        </p:spPr>
      </p:pic>
    </p:spTree>
    <p:extLst>
      <p:ext uri="{BB962C8B-B14F-4D97-AF65-F5344CB8AC3E}">
        <p14:creationId xmlns:p14="http://schemas.microsoft.com/office/powerpoint/2010/main" val="37240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ubtitle 30">
            <a:extLst>
              <a:ext uri="{FF2B5EF4-FFF2-40B4-BE49-F238E27FC236}">
                <a16:creationId xmlns:a16="http://schemas.microsoft.com/office/drawing/2014/main" id="{28252F63-5761-8779-3682-A17142170990}"/>
              </a:ext>
            </a:extLst>
          </p:cNvPr>
          <p:cNvSpPr>
            <a:spLocks noGrp="1"/>
          </p:cNvSpPr>
          <p:nvPr>
            <p:ph type="subTitle" idx="1"/>
          </p:nvPr>
        </p:nvSpPr>
        <p:spPr>
          <a:xfrm>
            <a:off x="3215638" y="2721954"/>
            <a:ext cx="5760720" cy="1414091"/>
          </a:xfrm>
        </p:spPr>
        <p:txBody>
          <a:bodyPr/>
          <a:lstStyle/>
          <a:p>
            <a:r>
              <a:rPr lang="en-US"/>
              <a:t>Q &amp; a </a:t>
            </a:r>
          </a:p>
        </p:txBody>
      </p:sp>
      <p:sp>
        <p:nvSpPr>
          <p:cNvPr id="4" name="Title 3">
            <a:extLst>
              <a:ext uri="{FF2B5EF4-FFF2-40B4-BE49-F238E27FC236}">
                <a16:creationId xmlns:a16="http://schemas.microsoft.com/office/drawing/2014/main" id="{8C720F3C-EEB7-C61C-414B-A32ADB8C6FAC}"/>
              </a:ext>
            </a:extLst>
          </p:cNvPr>
          <p:cNvSpPr>
            <a:spLocks noGrp="1"/>
          </p:cNvSpPr>
          <p:nvPr>
            <p:ph type="ctrTitle"/>
          </p:nvPr>
        </p:nvSpPr>
        <p:spPr>
          <a:xfrm>
            <a:off x="2145707" y="1723353"/>
            <a:ext cx="7900583" cy="2790825"/>
          </a:xfrm>
        </p:spPr>
        <p:txBody>
          <a:bodyPr anchor="ctr">
            <a:normAutofit/>
          </a:bodyPr>
          <a:lstStyle/>
          <a:p>
            <a:r>
              <a:rPr lang="en-US"/>
              <a:t>Thank you for your time</a:t>
            </a:r>
          </a:p>
        </p:txBody>
      </p:sp>
    </p:spTree>
    <p:extLst>
      <p:ext uri="{BB962C8B-B14F-4D97-AF65-F5344CB8AC3E}">
        <p14:creationId xmlns:p14="http://schemas.microsoft.com/office/powerpoint/2010/main" val="732573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CC2A92-E6D2-A27A-5733-44F2D243EAF5}"/>
              </a:ext>
            </a:extLst>
          </p:cNvPr>
          <p:cNvSpPr>
            <a:spLocks noGrp="1"/>
          </p:cNvSpPr>
          <p:nvPr>
            <p:ph type="title"/>
          </p:nvPr>
        </p:nvSpPr>
        <p:spPr>
          <a:xfrm>
            <a:off x="490089" y="417444"/>
            <a:ext cx="11064240" cy="914400"/>
          </a:xfrm>
        </p:spPr>
        <p:txBody>
          <a:bodyPr/>
          <a:lstStyle/>
          <a:p>
            <a:pPr algn="ctr"/>
            <a:r>
              <a:rPr lang="en-US"/>
              <a:t>bibliography</a:t>
            </a:r>
          </a:p>
        </p:txBody>
      </p:sp>
      <p:sp>
        <p:nvSpPr>
          <p:cNvPr id="4" name="TextBox 3">
            <a:extLst>
              <a:ext uri="{FF2B5EF4-FFF2-40B4-BE49-F238E27FC236}">
                <a16:creationId xmlns:a16="http://schemas.microsoft.com/office/drawing/2014/main" id="{0C1F74AF-3264-3326-DA6B-7D8DB3111CC0}"/>
              </a:ext>
            </a:extLst>
          </p:cNvPr>
          <p:cNvSpPr txBox="1"/>
          <p:nvPr/>
        </p:nvSpPr>
        <p:spPr>
          <a:xfrm>
            <a:off x="285135" y="1231438"/>
            <a:ext cx="5594555" cy="5209118"/>
          </a:xfrm>
          <a:prstGeom prst="rect">
            <a:avLst/>
          </a:prstGeom>
          <a:noFill/>
        </p:spPr>
        <p:txBody>
          <a:bodyPr wrap="square" rtlCol="0">
            <a:spAutoFit/>
          </a:bodyPr>
          <a:lstStyle/>
          <a:p>
            <a:pPr marL="171450" lvl="0" indent="-171450">
              <a:buFont typeface="Arial" panose="020B0604020202020204" pitchFamily="34" charset="0"/>
              <a:buChar char="•"/>
            </a:pPr>
            <a:r>
              <a:rPr lang="en-US" sz="875"/>
              <a:t>American Clean Power. (2020). </a:t>
            </a:r>
            <a:r>
              <a:rPr lang="en-US" sz="875" i="1"/>
              <a:t>Wind power 101</a:t>
            </a:r>
            <a:r>
              <a:rPr lang="en-US" sz="875"/>
              <a:t>. ACP; American Clean Power. </a:t>
            </a:r>
            <a:r>
              <a:rPr lang="en-US" sz="875" u="sng">
                <a:hlinkClick r:id="rId2"/>
              </a:rPr>
              <a:t>https://cleanpower.org/facts/wind-power/</a:t>
            </a:r>
            <a:endParaRPr lang="en-US" sz="875"/>
          </a:p>
          <a:p>
            <a:r>
              <a:rPr lang="en-US" sz="875"/>
              <a:t> </a:t>
            </a:r>
          </a:p>
          <a:p>
            <a:pPr marL="171450" lvl="0" indent="-171450">
              <a:buFont typeface="Arial" panose="020B0604020202020204" pitchFamily="34" charset="0"/>
              <a:buChar char="•"/>
            </a:pPr>
            <a:r>
              <a:rPr lang="en-US" sz="875"/>
              <a:t>Business Wire. (2025, May 21). </a:t>
            </a:r>
            <a:r>
              <a:rPr lang="en-US" sz="875" i="1"/>
              <a:t>One Power Company secures strategic private investment to accelerate industrial power expansion</a:t>
            </a:r>
            <a:r>
              <a:rPr lang="en-US" sz="875"/>
              <a:t>. Business Wire. </a:t>
            </a:r>
            <a:r>
              <a:rPr lang="en-US" sz="875" u="sng">
                <a:hlinkClick r:id="rId3"/>
              </a:rPr>
              <a:t>https://www.businesswire.com/news/home/20250521629018/en/One-Power-Company-Secures-Strategic-Private-Investment-to-Accelerate-Industrial-Power-Expansion</a:t>
            </a:r>
            <a:br>
              <a:rPr lang="en-US" sz="875">
                <a:hlinkClick r:id="rId3"/>
              </a:rPr>
            </a:br>
            <a:endParaRPr lang="en-US" sz="875"/>
          </a:p>
          <a:p>
            <a:pPr marL="171450" lvl="0" indent="-171450">
              <a:buFont typeface="Arial" panose="020B0604020202020204" pitchFamily="34" charset="0"/>
              <a:buChar char="•"/>
            </a:pPr>
            <a:r>
              <a:rPr lang="en-US" sz="875" b="1"/>
              <a:t>Clemens, K. C. (2022, November 3). </a:t>
            </a:r>
            <a:r>
              <a:rPr lang="en-US" sz="875" b="1" i="1" err="1"/>
              <a:t>Aeromine</a:t>
            </a:r>
            <a:r>
              <a:rPr lang="en-US" sz="875" b="1" i="1"/>
              <a:t>: An Elegantly Simple Rooftop Wind Energy Solution</a:t>
            </a:r>
            <a:r>
              <a:rPr lang="en-US" sz="875" b="1"/>
              <a:t>. eepower.com. Retrieved June 15, 2025, from </a:t>
            </a:r>
            <a:r>
              <a:rPr lang="en-US" sz="875" b="1" u="sng">
                <a:hlinkClick r:id="rId4" tooltip="https://eepower.com/tech-insights/aeromine-an-elegantly-simple-rooftop-wind-energy-solution/#"/>
              </a:rPr>
              <a:t>https://eepower.com/tech-insights/aeromine-an-elegantly-simple-rooftop-wind-energy-solution/#</a:t>
            </a:r>
            <a:endParaRPr lang="en-US" sz="875"/>
          </a:p>
          <a:p>
            <a:r>
              <a:rPr lang="en-US" sz="875"/>
              <a:t> </a:t>
            </a:r>
          </a:p>
          <a:p>
            <a:pPr marL="171450" lvl="0" indent="-171450">
              <a:buFont typeface="Arial" panose="020B0604020202020204" pitchFamily="34" charset="0"/>
              <a:buChar char="•"/>
            </a:pPr>
            <a:r>
              <a:rPr lang="en-US" sz="875" i="1"/>
              <a:t>Electric Power Monthly - U.S. Energy Information Administration (EIA)</a:t>
            </a:r>
            <a:r>
              <a:rPr lang="en-US" sz="875"/>
              <a:t>. (n.d.). Www.eia.gov. </a:t>
            </a:r>
            <a:r>
              <a:rPr lang="en-US" sz="875" u="sng">
                <a:hlinkClick r:id="rId5"/>
              </a:rPr>
              <a:t>https://www.eia.gov/electricity/monthly/epm_table_grapher.php?t=epmt_5_3</a:t>
            </a:r>
            <a:endParaRPr lang="en-US" sz="875"/>
          </a:p>
          <a:p>
            <a:endParaRPr lang="en-US" sz="875"/>
          </a:p>
          <a:p>
            <a:pPr marL="171450" lvl="0" indent="-171450">
              <a:buFont typeface="Arial" panose="020B0604020202020204" pitchFamily="34" charset="0"/>
              <a:buChar char="•"/>
            </a:pPr>
            <a:r>
              <a:rPr lang="en-US" sz="875" i="1"/>
              <a:t>Electricity for Manufacturing</a:t>
            </a:r>
            <a:r>
              <a:rPr lang="en-US" sz="875"/>
              <a:t>. (n.d.). </a:t>
            </a:r>
            <a:r>
              <a:rPr lang="en-US" sz="875" err="1"/>
              <a:t>ElectricityPlans</a:t>
            </a:r>
            <a:r>
              <a:rPr lang="en-US" sz="875"/>
              <a:t>. </a:t>
            </a:r>
            <a:r>
              <a:rPr lang="en-US" sz="875" u="sng">
                <a:hlinkClick r:id="rId6"/>
              </a:rPr>
              <a:t>https://electricityplans.com/landing/electricity-for-manufacturing/</a:t>
            </a:r>
            <a:endParaRPr lang="en-US" sz="875"/>
          </a:p>
          <a:p>
            <a:endParaRPr lang="en-US" sz="875"/>
          </a:p>
          <a:p>
            <a:pPr marL="171450" lvl="0" indent="-171450">
              <a:buFont typeface="Arial" panose="020B0604020202020204" pitchFamily="34" charset="0"/>
              <a:buChar char="•"/>
            </a:pPr>
            <a:r>
              <a:rPr lang="en-US" sz="875"/>
              <a:t>Envision Energy. (2024). Our mission. </a:t>
            </a:r>
            <a:r>
              <a:rPr lang="en-US" sz="875" u="sng">
                <a:hlinkClick r:id="rId7"/>
              </a:rPr>
              <a:t>https://www.envision-group.com/</a:t>
            </a:r>
            <a:endParaRPr lang="en-US" sz="875"/>
          </a:p>
          <a:p>
            <a:r>
              <a:rPr lang="en-US" sz="875"/>
              <a:t> </a:t>
            </a:r>
          </a:p>
          <a:p>
            <a:pPr marL="171450" lvl="0" indent="-171450">
              <a:buFont typeface="Arial" panose="020B0604020202020204" pitchFamily="34" charset="0"/>
              <a:buChar char="•"/>
            </a:pPr>
            <a:r>
              <a:rPr lang="en-US" sz="875"/>
              <a:t>GE Renewable Energy. (2024). Wind energy. </a:t>
            </a:r>
            <a:r>
              <a:rPr lang="en-US" sz="875" u="sng">
                <a:hlinkClick r:id="rId8"/>
              </a:rPr>
              <a:t>https://www.ge.com/renewableenergy/wind-energy</a:t>
            </a:r>
            <a:endParaRPr lang="en-US" sz="875"/>
          </a:p>
          <a:p>
            <a:endParaRPr lang="en-US" sz="875"/>
          </a:p>
          <a:p>
            <a:pPr marL="171450" lvl="0" indent="-171450">
              <a:buFont typeface="Arial" panose="020B0604020202020204" pitchFamily="34" charset="0"/>
              <a:buChar char="•"/>
            </a:pPr>
            <a:r>
              <a:rPr lang="en-US" sz="875"/>
              <a:t>Han, S. (2019, August 29). </a:t>
            </a:r>
            <a:r>
              <a:rPr lang="en-US" sz="875" i="1"/>
              <a:t>10 Amazing Advantages of Wind Energy - Everglades University [Updated]</a:t>
            </a:r>
            <a:r>
              <a:rPr lang="en-US" sz="875"/>
              <a:t>. Everglades University. </a:t>
            </a:r>
            <a:r>
              <a:rPr lang="en-US" sz="875" u="sng">
                <a:hlinkClick r:id="rId9"/>
              </a:rPr>
              <a:t>https://www.evergladesuniversity.edu/blog/10-advantages-wind-energy/</a:t>
            </a:r>
            <a:endParaRPr lang="en-US" sz="875"/>
          </a:p>
          <a:p>
            <a:r>
              <a:rPr lang="en-US" sz="875" b="1"/>
              <a:t> </a:t>
            </a:r>
            <a:endParaRPr lang="en-US" sz="875"/>
          </a:p>
          <a:p>
            <a:pPr marL="171450" lvl="0" indent="-171450">
              <a:buFont typeface="Arial" panose="020B0604020202020204" pitchFamily="34" charset="0"/>
              <a:buChar char="•"/>
            </a:pPr>
            <a:r>
              <a:rPr lang="en-US" sz="875" b="1"/>
              <a:t>Horner, H. (2024, December 18). </a:t>
            </a:r>
            <a:r>
              <a:rPr lang="en-US" sz="875" b="1" i="1"/>
              <a:t>Bladeless-wind-turbines-engineering-the-future</a:t>
            </a:r>
            <a:r>
              <a:rPr lang="en-US" sz="875" b="1"/>
              <a:t>. Retrieved June 15, 2025, from </a:t>
            </a:r>
            <a:r>
              <a:rPr lang="en-US" sz="875" b="1" u="sng">
                <a:hlinkClick r:id="rId10" tooltip="https://www.eit.edu.au/bladeless-wind-turbines-engineering-the-future/"/>
              </a:rPr>
              <a:t>https://www.eit.edu.au/bladeless-wind-turbines-engineering-the-future/</a:t>
            </a:r>
            <a:endParaRPr lang="en-US" sz="875"/>
          </a:p>
          <a:p>
            <a:endParaRPr lang="en-US" sz="875"/>
          </a:p>
          <a:p>
            <a:pPr marL="171450" lvl="0" indent="-171450">
              <a:buFont typeface="Arial" panose="020B0604020202020204" pitchFamily="34" charset="0"/>
              <a:buChar char="•"/>
            </a:pPr>
            <a:r>
              <a:rPr lang="en-US" sz="875" err="1"/>
              <a:t>Kitepower</a:t>
            </a:r>
            <a:r>
              <a:rPr lang="en-US" sz="875"/>
              <a:t>. (2024). Airborne wind energy systems. </a:t>
            </a:r>
            <a:r>
              <a:rPr lang="en-US" sz="875" u="sng">
                <a:hlinkClick r:id="rId11"/>
              </a:rPr>
              <a:t>https://kitepower.nl/</a:t>
            </a:r>
            <a:endParaRPr lang="en-US" sz="875"/>
          </a:p>
          <a:p>
            <a:r>
              <a:rPr lang="en-US" sz="875"/>
              <a:t> </a:t>
            </a:r>
          </a:p>
          <a:p>
            <a:pPr marL="171450" lvl="0" indent="-171450">
              <a:buFont typeface="Arial" panose="020B0604020202020204" pitchFamily="34" charset="0"/>
              <a:buChar char="•"/>
            </a:pPr>
            <a:r>
              <a:rPr lang="en-US" sz="875"/>
              <a:t>Layton, J., &amp; Gleim, S. (2019, April 4). </a:t>
            </a:r>
            <a:r>
              <a:rPr lang="en-US" sz="875" i="1"/>
              <a:t>Do Wind Turbines Cause Health Problems?</a:t>
            </a:r>
            <a:r>
              <a:rPr lang="en-US" sz="875"/>
              <a:t> HowStuffWorks. </a:t>
            </a:r>
            <a:r>
              <a:rPr lang="en-US" sz="875" u="sng">
                <a:hlinkClick r:id="rId12"/>
              </a:rPr>
              <a:t>https://science.howstuffworks.com/environmental/green-science/wind-turbines-health.htm</a:t>
            </a:r>
            <a:endParaRPr lang="en-US" sz="875" u="sng"/>
          </a:p>
          <a:p>
            <a:pPr lvl="0"/>
            <a:endParaRPr lang="en-US" sz="875" u="sng"/>
          </a:p>
          <a:p>
            <a:pPr marL="171450" lvl="0" indent="-171450">
              <a:buFont typeface="Arial" panose="020B0604020202020204" pitchFamily="34" charset="0"/>
              <a:buChar char="•"/>
            </a:pPr>
            <a:r>
              <a:rPr lang="en-US" sz="875"/>
              <a:t>One Power Company. (2025). Wind for Industry: On-site wind energy solutions for industrial facilities. Retrieved May 12, 2025, from </a:t>
            </a:r>
            <a:r>
              <a:rPr lang="en-US" sz="875" u="sng">
                <a:hlinkClick r:id="rId13"/>
              </a:rPr>
              <a:t>https://onepower.com/future-customers/introducing-wind-for-industry/</a:t>
            </a:r>
            <a:endParaRPr lang="en-US" sz="875"/>
          </a:p>
          <a:p>
            <a:r>
              <a:rPr lang="en-US" sz="875"/>
              <a:t> </a:t>
            </a:r>
          </a:p>
          <a:p>
            <a:pPr marL="171450" lvl="0" indent="-171450">
              <a:buFont typeface="Arial" panose="020B0604020202020204" pitchFamily="34" charset="0"/>
              <a:buChar char="•"/>
            </a:pPr>
            <a:r>
              <a:rPr lang="en-US" sz="875"/>
              <a:t>One Power Company. (n.d.). </a:t>
            </a:r>
            <a:r>
              <a:rPr lang="en-US" sz="875" i="1"/>
              <a:t>Introducing: Wind for Industry</a:t>
            </a:r>
            <a:r>
              <a:rPr lang="en-US" sz="875"/>
              <a:t>. One Power Company. Retrieved May 25, 2025, from </a:t>
            </a:r>
            <a:r>
              <a:rPr lang="en-US" sz="875" u="sng">
                <a:hlinkClick r:id="rId13"/>
              </a:rPr>
              <a:t>https://onepower.com/future-customers/introducing-wind-for-industry/</a:t>
            </a:r>
            <a:endParaRPr lang="en-US" sz="875"/>
          </a:p>
        </p:txBody>
      </p:sp>
      <p:sp>
        <p:nvSpPr>
          <p:cNvPr id="5" name="TextBox 4">
            <a:extLst>
              <a:ext uri="{FF2B5EF4-FFF2-40B4-BE49-F238E27FC236}">
                <a16:creationId xmlns:a16="http://schemas.microsoft.com/office/drawing/2014/main" id="{F3AA09F4-A3AE-E923-F862-FDCB6F33F64A}"/>
              </a:ext>
            </a:extLst>
          </p:cNvPr>
          <p:cNvSpPr txBox="1"/>
          <p:nvPr/>
        </p:nvSpPr>
        <p:spPr>
          <a:xfrm>
            <a:off x="6107356" y="1231438"/>
            <a:ext cx="5594555" cy="4805162"/>
          </a:xfrm>
          <a:prstGeom prst="rect">
            <a:avLst/>
          </a:prstGeom>
          <a:noFill/>
        </p:spPr>
        <p:txBody>
          <a:bodyPr wrap="square" rtlCol="0">
            <a:spAutoFit/>
          </a:bodyPr>
          <a:lstStyle/>
          <a:p>
            <a:pPr marL="171450" lvl="0" indent="-171450">
              <a:buFont typeface="Arial" panose="020B0604020202020204" pitchFamily="34" charset="0"/>
              <a:buChar char="•"/>
            </a:pPr>
            <a:r>
              <a:rPr lang="en-US" sz="875"/>
              <a:t>One Power Company. (n.d.). </a:t>
            </a:r>
            <a:r>
              <a:rPr lang="en-US" sz="875" i="1"/>
              <a:t>A wind project: Step by step</a:t>
            </a:r>
            <a:r>
              <a:rPr lang="en-US" sz="875"/>
              <a:t>. Retrieved May 28, 2025, from </a:t>
            </a:r>
            <a:r>
              <a:rPr lang="en-US" sz="875" u="sng">
                <a:hlinkClick r:id="rId14"/>
              </a:rPr>
              <a:t>https://onepower.com/future-customers/a-wind-project-step-by-step/</a:t>
            </a:r>
            <a:br>
              <a:rPr lang="en-US" sz="875">
                <a:hlinkClick r:id="rId14"/>
              </a:rPr>
            </a:br>
            <a:endParaRPr lang="en-US" sz="875"/>
          </a:p>
          <a:p>
            <a:pPr marL="171450" lvl="0" indent="-171450">
              <a:buFont typeface="Arial" panose="020B0604020202020204" pitchFamily="34" charset="0"/>
              <a:buChar char="•"/>
            </a:pPr>
            <a:r>
              <a:rPr lang="en-US" sz="875"/>
              <a:t>One Power Company. (n.d.). </a:t>
            </a:r>
            <a:r>
              <a:rPr lang="en-US" sz="875" i="1"/>
              <a:t>Market studies</a:t>
            </a:r>
            <a:r>
              <a:rPr lang="en-US" sz="875"/>
              <a:t>. Retrieved May 28, 2025, from </a:t>
            </a:r>
            <a:r>
              <a:rPr lang="en-US" sz="875" u="sng">
                <a:hlinkClick r:id="rId15"/>
              </a:rPr>
              <a:t>https://onepower.com/op-labs/market-studies/</a:t>
            </a:r>
            <a:r>
              <a:rPr lang="en-US" sz="875"/>
              <a:t> </a:t>
            </a:r>
          </a:p>
          <a:p>
            <a:r>
              <a:rPr lang="en-US" sz="875"/>
              <a:t> </a:t>
            </a:r>
          </a:p>
          <a:p>
            <a:pPr marL="171450" lvl="0" indent="-171450">
              <a:buFont typeface="Arial" panose="020B0604020202020204" pitchFamily="34" charset="0"/>
              <a:buChar char="•"/>
            </a:pPr>
            <a:r>
              <a:rPr lang="en-US" sz="875"/>
              <a:t>One Power Company. (n.d.). </a:t>
            </a:r>
            <a:r>
              <a:rPr lang="en-US" sz="875" i="1"/>
              <a:t>Vision and thesis</a:t>
            </a:r>
            <a:r>
              <a:rPr lang="en-US" sz="875"/>
              <a:t>. Retrieved May 28, 2025, from </a:t>
            </a:r>
            <a:r>
              <a:rPr lang="en-US" sz="875" u="sng">
                <a:hlinkClick r:id="rId16"/>
              </a:rPr>
              <a:t>https://onepower.com/about-one-power/vision-and-thesis/</a:t>
            </a:r>
            <a:r>
              <a:rPr lang="en-US" sz="875"/>
              <a:t> </a:t>
            </a:r>
          </a:p>
          <a:p>
            <a:endParaRPr lang="en-US" sz="875"/>
          </a:p>
          <a:p>
            <a:pPr marL="171450" lvl="0" indent="-171450">
              <a:buFont typeface="Arial" panose="020B0604020202020204" pitchFamily="34" charset="0"/>
              <a:buChar char="•"/>
            </a:pPr>
            <a:r>
              <a:rPr lang="en-US" sz="875"/>
              <a:t>One Power Company. (n.d.). </a:t>
            </a:r>
            <a:r>
              <a:rPr lang="en-US" sz="875" i="1"/>
              <a:t>Introducing: </a:t>
            </a:r>
            <a:r>
              <a:rPr lang="en-US" sz="875" i="1" err="1"/>
              <a:t>ManagedHV</a:t>
            </a:r>
            <a:r>
              <a:rPr lang="en-US" sz="875" i="1"/>
              <a:t> services provided by One Power</a:t>
            </a:r>
            <a:r>
              <a:rPr lang="en-US" sz="875"/>
              <a:t>. Retrieved May 28, 2025, from </a:t>
            </a:r>
            <a:r>
              <a:rPr lang="en-US" sz="875" u="sng">
                <a:hlinkClick r:id="rId17"/>
              </a:rPr>
              <a:t>https://onepower.com/future-customers/introducing-managedhv-services-provided-by-one-power/</a:t>
            </a:r>
            <a:r>
              <a:rPr lang="en-US" sz="875"/>
              <a:t> </a:t>
            </a:r>
          </a:p>
          <a:p>
            <a:endParaRPr lang="en-US" sz="875"/>
          </a:p>
          <a:p>
            <a:pPr marL="171450" lvl="0" indent="-171450">
              <a:buFont typeface="Arial" panose="020B0604020202020204" pitchFamily="34" charset="0"/>
              <a:buChar char="•"/>
            </a:pPr>
            <a:r>
              <a:rPr lang="en-US" sz="875"/>
              <a:t>One Power Company. (n.d.). </a:t>
            </a:r>
            <a:r>
              <a:rPr lang="en-US" sz="875" i="1"/>
              <a:t>The Continuum Project</a:t>
            </a:r>
            <a:r>
              <a:rPr lang="en-US" sz="875"/>
              <a:t>. Retrieved May 28, 2025, from </a:t>
            </a:r>
            <a:r>
              <a:rPr lang="en-US" sz="875" u="sng">
                <a:hlinkClick r:id="rId18"/>
              </a:rPr>
              <a:t>https://onepower.com/op-labs/the-continuum-project/</a:t>
            </a:r>
            <a:endParaRPr lang="en-US" sz="875"/>
          </a:p>
          <a:p>
            <a:r>
              <a:rPr lang="en-US" sz="875"/>
              <a:t> </a:t>
            </a:r>
          </a:p>
          <a:p>
            <a:pPr marL="171450" lvl="0" indent="-171450">
              <a:buFont typeface="Arial" panose="020B0604020202020204" pitchFamily="34" charset="0"/>
              <a:buChar char="•"/>
            </a:pPr>
            <a:r>
              <a:rPr lang="en-US" sz="875"/>
              <a:t>Orrell, A., Sheridan, L., </a:t>
            </a:r>
            <a:r>
              <a:rPr lang="en-US" sz="875" err="1"/>
              <a:t>Kazimierczuk</a:t>
            </a:r>
            <a:r>
              <a:rPr lang="en-US" sz="875"/>
              <a:t>, K., </a:t>
            </a:r>
            <a:r>
              <a:rPr lang="en-US" sz="875" err="1"/>
              <a:t>Fensch</a:t>
            </a:r>
            <a:r>
              <a:rPr lang="en-US" sz="875"/>
              <a:t>, A., &amp; Pacific Northwest National Laboratory. (2023). </a:t>
            </a:r>
            <a:r>
              <a:rPr lang="en-US" sz="875" i="1"/>
              <a:t>Distributed Wind Market Report: 2023 Edition</a:t>
            </a:r>
            <a:r>
              <a:rPr lang="en-US" sz="875"/>
              <a:t>. U.S. Department of Energy. </a:t>
            </a:r>
            <a:r>
              <a:rPr lang="en-US" sz="875" u="sng">
                <a:hlinkClick r:id="rId19"/>
              </a:rPr>
              <a:t>https://www.energy.gov/sites/default/files/2023-08/distributed-wind-market-report-2023-edition_0.pdf</a:t>
            </a:r>
            <a:endParaRPr lang="en-US" sz="875"/>
          </a:p>
          <a:p>
            <a:endParaRPr lang="en-US" sz="875"/>
          </a:p>
          <a:p>
            <a:pPr marL="171450" lvl="0" indent="-171450">
              <a:buFont typeface="Arial" panose="020B0604020202020204" pitchFamily="34" charset="0"/>
              <a:buChar char="•"/>
            </a:pPr>
            <a:r>
              <a:rPr lang="en-US" sz="875"/>
              <a:t>Repsol. (2024). Bladeless wind turbines: The future of wind power. </a:t>
            </a:r>
            <a:r>
              <a:rPr lang="en-US" sz="875" u="sng">
                <a:hlinkClick r:id="rId20"/>
              </a:rPr>
              <a:t>https://www.repsol.com/en/energy-and-the-future/future-of-the-world/bladeless-wind-turbines/index.cshtml</a:t>
            </a:r>
            <a:endParaRPr lang="en-US" sz="875"/>
          </a:p>
          <a:p>
            <a:endParaRPr lang="en-US" sz="875"/>
          </a:p>
          <a:p>
            <a:pPr marL="171450" lvl="0" indent="-171450">
              <a:buFont typeface="Arial" panose="020B0604020202020204" pitchFamily="34" charset="0"/>
              <a:buChar char="•"/>
            </a:pPr>
            <a:r>
              <a:rPr lang="en-US" sz="875" i="1"/>
              <a:t>Shibboleth Authentication Request</a:t>
            </a:r>
            <a:r>
              <a:rPr lang="en-US" sz="875"/>
              <a:t>. (n.d.-b). </a:t>
            </a:r>
            <a:r>
              <a:rPr lang="en-US" sz="875" u="sng">
                <a:hlinkClick r:id="rId21"/>
              </a:rPr>
              <a:t>https://www.proquest.com/docview/2314599582?parentSessionId=ww8Wk0cGF9KZzupZpiIpqhIQTWMXGuywlBFYt2lAC0g%3D&amp;pq-origsite=summon&amp;accountid=44759&amp;sourcetype=Scholarly%20Journals</a:t>
            </a:r>
            <a:endParaRPr lang="en-US" sz="875"/>
          </a:p>
          <a:p>
            <a:endParaRPr lang="en-US" sz="875"/>
          </a:p>
          <a:p>
            <a:pPr marL="171450" lvl="0" indent="-171450">
              <a:buFont typeface="Arial" panose="020B0604020202020204" pitchFamily="34" charset="0"/>
              <a:buChar char="•"/>
            </a:pPr>
            <a:r>
              <a:rPr lang="en-US" sz="875"/>
              <a:t>Siemens Gamesa. (2024). Renewable energy solutions. </a:t>
            </a:r>
            <a:r>
              <a:rPr lang="en-US" sz="875" u="sng">
                <a:hlinkClick r:id="rId22"/>
              </a:rPr>
              <a:t>https://www.siemensgamesa.com/en-int</a:t>
            </a:r>
            <a:endParaRPr lang="en-US" sz="875"/>
          </a:p>
          <a:p>
            <a:endParaRPr lang="en-US" sz="875"/>
          </a:p>
          <a:p>
            <a:pPr marL="171450" lvl="0" indent="-171450">
              <a:buFont typeface="Arial" panose="020B0604020202020204" pitchFamily="34" charset="0"/>
              <a:buChar char="•"/>
            </a:pPr>
            <a:r>
              <a:rPr lang="en-US" sz="875"/>
              <a:t>Super User. (2016). </a:t>
            </a:r>
            <a:r>
              <a:rPr lang="en-US" sz="875" i="1"/>
              <a:t>Re-inventing the Windmill by The Archimedes</a:t>
            </a:r>
            <a:r>
              <a:rPr lang="en-US" sz="875"/>
              <a:t>. Thearchimedes.com. </a:t>
            </a:r>
            <a:r>
              <a:rPr lang="en-US" sz="875" u="sng">
                <a:hlinkClick r:id="rId23"/>
              </a:rPr>
              <a:t>https://thearchimedes.com/</a:t>
            </a:r>
            <a:endParaRPr lang="en-US" sz="875"/>
          </a:p>
          <a:p>
            <a:pPr marL="171450" lvl="0" indent="-171450">
              <a:buFont typeface="Arial" panose="020B0604020202020204" pitchFamily="34" charset="0"/>
              <a:buChar char="•"/>
            </a:pPr>
            <a:r>
              <a:rPr lang="en-US" sz="875"/>
              <a:t>Vestas. (2024). Global leader in wind energy. </a:t>
            </a:r>
            <a:r>
              <a:rPr lang="en-US" sz="875" u="sng">
                <a:hlinkClick r:id="rId24"/>
              </a:rPr>
              <a:t>https://www.vestas.com/</a:t>
            </a:r>
            <a:endParaRPr lang="en-US" sz="875"/>
          </a:p>
          <a:p>
            <a:endParaRPr lang="en-US" sz="875"/>
          </a:p>
          <a:p>
            <a:pPr marL="171450" lvl="0" indent="-171450">
              <a:buFont typeface="Arial" panose="020B0604020202020204" pitchFamily="34" charset="0"/>
              <a:buChar char="•"/>
            </a:pPr>
            <a:r>
              <a:rPr lang="en-US" sz="875"/>
              <a:t>Vortex Bladeless. (2024). A new paradigm in wind energy. </a:t>
            </a:r>
            <a:r>
              <a:rPr lang="en-US" sz="875" u="sng">
                <a:hlinkClick r:id="rId25"/>
              </a:rPr>
              <a:t>https://vortexbladeless.com/</a:t>
            </a:r>
            <a:endParaRPr lang="en-US" sz="875"/>
          </a:p>
        </p:txBody>
      </p:sp>
    </p:spTree>
    <p:extLst>
      <p:ext uri="{BB962C8B-B14F-4D97-AF65-F5344CB8AC3E}">
        <p14:creationId xmlns:p14="http://schemas.microsoft.com/office/powerpoint/2010/main" val="1009602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F7682F-483C-0E1E-82BD-76988B257B6D}"/>
              </a:ext>
            </a:extLst>
          </p:cNvPr>
          <p:cNvSpPr>
            <a:spLocks noGrp="1"/>
          </p:cNvSpPr>
          <p:nvPr>
            <p:ph type="title"/>
          </p:nvPr>
        </p:nvSpPr>
        <p:spPr/>
        <p:txBody>
          <a:bodyPr/>
          <a:lstStyle/>
          <a:p>
            <a:pPr algn="ctr"/>
            <a:r>
              <a:rPr lang="en-US" b="1"/>
              <a:t>TABLE OF CONTENTS</a:t>
            </a:r>
          </a:p>
        </p:txBody>
      </p:sp>
      <p:sp>
        <p:nvSpPr>
          <p:cNvPr id="7" name="Text Placeholder 6">
            <a:extLst>
              <a:ext uri="{FF2B5EF4-FFF2-40B4-BE49-F238E27FC236}">
                <a16:creationId xmlns:a16="http://schemas.microsoft.com/office/drawing/2014/main" id="{0A9C84FD-BB21-91B5-C234-6E3638FA174F}"/>
              </a:ext>
            </a:extLst>
          </p:cNvPr>
          <p:cNvSpPr>
            <a:spLocks noGrp="1"/>
          </p:cNvSpPr>
          <p:nvPr>
            <p:ph type="body" sz="quarter" idx="13"/>
          </p:nvPr>
        </p:nvSpPr>
        <p:spPr/>
        <p:txBody>
          <a:bodyPr/>
          <a:lstStyle/>
          <a:p>
            <a:r>
              <a:rPr lang="en-US">
                <a:solidFill>
                  <a:schemeClr val="tx1"/>
                </a:solidFill>
              </a:rPr>
              <a:t>Executive Summary </a:t>
            </a:r>
          </a:p>
          <a:p>
            <a:r>
              <a:rPr lang="en-US">
                <a:solidFill>
                  <a:schemeClr val="tx1"/>
                </a:solidFill>
              </a:rPr>
              <a:t>Introduction </a:t>
            </a:r>
          </a:p>
          <a:p>
            <a:r>
              <a:rPr lang="en-US">
                <a:solidFill>
                  <a:schemeClr val="tx1"/>
                </a:solidFill>
              </a:rPr>
              <a:t>Project Plan </a:t>
            </a:r>
          </a:p>
          <a:p>
            <a:r>
              <a:rPr lang="en-US">
                <a:solidFill>
                  <a:schemeClr val="tx1"/>
                </a:solidFill>
              </a:rPr>
              <a:t>Organization Background </a:t>
            </a:r>
          </a:p>
          <a:p>
            <a:r>
              <a:rPr lang="en-US">
                <a:solidFill>
                  <a:schemeClr val="tx1"/>
                </a:solidFill>
              </a:rPr>
              <a:t>Business Problem &amp; Opportunity Overview</a:t>
            </a:r>
          </a:p>
          <a:p>
            <a:r>
              <a:rPr lang="en-US">
                <a:solidFill>
                  <a:schemeClr val="tx1"/>
                </a:solidFill>
              </a:rPr>
              <a:t>Overview of the Technology Solution  </a:t>
            </a:r>
          </a:p>
        </p:txBody>
      </p:sp>
      <p:sp>
        <p:nvSpPr>
          <p:cNvPr id="8" name="Text Placeholder 7">
            <a:extLst>
              <a:ext uri="{FF2B5EF4-FFF2-40B4-BE49-F238E27FC236}">
                <a16:creationId xmlns:a16="http://schemas.microsoft.com/office/drawing/2014/main" id="{93603549-471D-2CD3-1F93-F92B0EE2FF6F}"/>
              </a:ext>
            </a:extLst>
          </p:cNvPr>
          <p:cNvSpPr>
            <a:spLocks noGrp="1"/>
          </p:cNvSpPr>
          <p:nvPr>
            <p:ph type="body" sz="quarter" idx="14"/>
          </p:nvPr>
        </p:nvSpPr>
        <p:spPr/>
        <p:txBody>
          <a:bodyPr/>
          <a:lstStyle/>
          <a:p>
            <a:r>
              <a:rPr lang="en-US">
                <a:solidFill>
                  <a:schemeClr val="tx1"/>
                </a:solidFill>
              </a:rPr>
              <a:t>Alternative Solutions and Recommendations</a:t>
            </a:r>
          </a:p>
          <a:p>
            <a:r>
              <a:rPr lang="en-US">
                <a:solidFill>
                  <a:schemeClr val="tx1"/>
                </a:solidFill>
              </a:rPr>
              <a:t>Performance Measurement Plan </a:t>
            </a:r>
          </a:p>
          <a:p>
            <a:r>
              <a:rPr lang="en-US">
                <a:solidFill>
                  <a:schemeClr val="tx1"/>
                </a:solidFill>
              </a:rPr>
              <a:t>Organizational Impact </a:t>
            </a:r>
          </a:p>
          <a:p>
            <a:r>
              <a:rPr lang="en-US">
                <a:solidFill>
                  <a:schemeClr val="tx1"/>
                </a:solidFill>
              </a:rPr>
              <a:t>Summary – Conclusion </a:t>
            </a:r>
          </a:p>
          <a:p>
            <a:r>
              <a:rPr lang="en-US">
                <a:solidFill>
                  <a:schemeClr val="tx1"/>
                </a:solidFill>
              </a:rPr>
              <a:t>Bibliography</a:t>
            </a:r>
          </a:p>
        </p:txBody>
      </p:sp>
    </p:spTree>
    <p:extLst>
      <p:ext uri="{BB962C8B-B14F-4D97-AF65-F5344CB8AC3E}">
        <p14:creationId xmlns:p14="http://schemas.microsoft.com/office/powerpoint/2010/main" val="2024972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E493EE4-C382-E346-C829-A21AC4A818E5}"/>
              </a:ext>
            </a:extLst>
          </p:cNvPr>
          <p:cNvSpPr>
            <a:spLocks noGrp="1"/>
          </p:cNvSpPr>
          <p:nvPr>
            <p:ph type="subTitle" idx="1"/>
          </p:nvPr>
        </p:nvSpPr>
        <p:spPr>
          <a:xfrm>
            <a:off x="3474719" y="2181795"/>
            <a:ext cx="7876287" cy="3821966"/>
          </a:xfrm>
        </p:spPr>
        <p:txBody>
          <a:bodyPr>
            <a:normAutofit fontScale="55000" lnSpcReduction="20000"/>
          </a:bodyPr>
          <a:lstStyle/>
          <a:p>
            <a:r>
              <a:rPr lang="en-US"/>
              <a:t>Overview:</a:t>
            </a:r>
          </a:p>
          <a:p>
            <a:r>
              <a:rPr lang="en-US"/>
              <a:t>One Power Company (OPC) delivers site-based wind energy and Managed High Voltage (Manage </a:t>
            </a:r>
            <a:r>
              <a:rPr lang="en-US" err="1"/>
              <a:t>dHV</a:t>
            </a:r>
            <a:r>
              <a:rPr lang="en-US"/>
              <a:t>®) solutions to industrial facilities across the U.S.</a:t>
            </a:r>
          </a:p>
          <a:p>
            <a:br>
              <a:rPr lang="en-US"/>
            </a:br>
            <a:endParaRPr lang="en-US"/>
          </a:p>
          <a:p>
            <a:r>
              <a:rPr lang="en-US"/>
              <a:t>Core Offerings:</a:t>
            </a:r>
          </a:p>
          <a:p>
            <a:r>
              <a:rPr lang="en-US"/>
              <a:t>Wind for Industry®: On-site utility-scale wind turbines</a:t>
            </a:r>
          </a:p>
          <a:p>
            <a:r>
              <a:rPr lang="en-US"/>
              <a:t>Manage </a:t>
            </a:r>
            <a:r>
              <a:rPr lang="en-US" err="1"/>
              <a:t>dHV</a:t>
            </a:r>
            <a:r>
              <a:rPr lang="en-US"/>
              <a:t>® Systems: Customized high-voltage systems combining grid + wind</a:t>
            </a:r>
          </a:p>
          <a:p>
            <a:br>
              <a:rPr lang="en-US"/>
            </a:br>
            <a:endParaRPr lang="en-US"/>
          </a:p>
          <a:p>
            <a:r>
              <a:rPr lang="en-US"/>
              <a:t>Customer Focus:</a:t>
            </a:r>
          </a:p>
          <a:p>
            <a:r>
              <a:rPr lang="en-US"/>
              <a:t>Heavy industries: food production, chemical, packaging</a:t>
            </a:r>
          </a:p>
          <a:p>
            <a:r>
              <a:rPr lang="en-US"/>
              <a:t>Goals: Lower long-term costs, increase energy reliability, reduce carbon footprint</a:t>
            </a:r>
          </a:p>
          <a:p>
            <a:br>
              <a:rPr lang="en-US"/>
            </a:br>
            <a:endParaRPr lang="en-US"/>
          </a:p>
          <a:p>
            <a:r>
              <a:rPr lang="en-US"/>
              <a:t>Market Position:</a:t>
            </a:r>
          </a:p>
          <a:p>
            <a:r>
              <a:rPr lang="en-US"/>
              <a:t>Competes with large-scale providers (GE, Vestas, Siemens Gamesa)</a:t>
            </a:r>
          </a:p>
          <a:p>
            <a:r>
              <a:rPr lang="en-US"/>
              <a:t>Differentiated by decentralized, customer-centric energy systems</a:t>
            </a:r>
          </a:p>
          <a:p>
            <a:r>
              <a:rPr lang="en-US"/>
              <a:t>Aligned with government priorities (DOE Distributed Wind Market Report, 2023)</a:t>
            </a:r>
          </a:p>
        </p:txBody>
      </p:sp>
      <p:sp>
        <p:nvSpPr>
          <p:cNvPr id="3" name="Title 2">
            <a:extLst>
              <a:ext uri="{FF2B5EF4-FFF2-40B4-BE49-F238E27FC236}">
                <a16:creationId xmlns:a16="http://schemas.microsoft.com/office/drawing/2014/main" id="{02A53982-6D5E-9282-9466-1373E841D0BB}"/>
              </a:ext>
            </a:extLst>
          </p:cNvPr>
          <p:cNvSpPr>
            <a:spLocks noGrp="1"/>
          </p:cNvSpPr>
          <p:nvPr>
            <p:ph type="ctrTitle"/>
          </p:nvPr>
        </p:nvSpPr>
        <p:spPr>
          <a:xfrm>
            <a:off x="3474720" y="854239"/>
            <a:ext cx="7876287" cy="1037489"/>
          </a:xfrm>
        </p:spPr>
        <p:txBody>
          <a:bodyPr/>
          <a:lstStyle/>
          <a:p>
            <a:r>
              <a:rPr lang="en-US" b="1">
                <a:ea typeface="Batang"/>
              </a:rPr>
              <a:t>Executive Summary</a:t>
            </a:r>
          </a:p>
        </p:txBody>
      </p:sp>
      <p:pic>
        <p:nvPicPr>
          <p:cNvPr id="33" name="Audio 32">
            <a:hlinkClick r:id="" action="ppaction://media"/>
            <a:extLst>
              <a:ext uri="{FF2B5EF4-FFF2-40B4-BE49-F238E27FC236}">
                <a16:creationId xmlns:a16="http://schemas.microsoft.com/office/drawing/2014/main" id="{DE0383C3-B287-9F71-4B7E-4705E90CF9A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37523176"/>
      </p:ext>
    </p:extLst>
  </p:cSld>
  <p:clrMapOvr>
    <a:masterClrMapping/>
  </p:clrMapOvr>
  <mc:AlternateContent xmlns:mc="http://schemas.openxmlformats.org/markup-compatibility/2006" xmlns:p14="http://schemas.microsoft.com/office/powerpoint/2010/main">
    <mc:Choice Requires="p14">
      <p:transition spd="slow" p14:dur="2000" advTm="35257"/>
    </mc:Choice>
    <mc:Fallback xmlns="">
      <p:transition spd="slow" advTm="35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par>
              <p:cTn id="7"/>
            </p:par>
            <p:audio isNarration="1">
              <p:cMediaNode vol="80000" showWhenStopped="0">
                <p:cTn id="8" fill="hold" display="0">
                  <p:stCondLst>
                    <p:cond delay="indefinite"/>
                  </p:stCondLst>
                  <p:endCondLst>
                    <p:cond evt="onStopAudio" delay="0">
                      <p:tgtEl>
                        <p:sldTgt/>
                      </p:tgtEl>
                    </p:cond>
                  </p:endCondLst>
                </p:cTn>
                <p:tgtEl>
                  <p:spTgt spid="3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wind turbine and solar panels&#10;&#10;AI-generated content may be incorrect.">
            <a:extLst>
              <a:ext uri="{FF2B5EF4-FFF2-40B4-BE49-F238E27FC236}">
                <a16:creationId xmlns:a16="http://schemas.microsoft.com/office/drawing/2014/main" id="{0B79F019-7A88-F9FB-0AF7-3EC47AC9A345}"/>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8036" r="18035" b="-1"/>
          <a:stretch>
            <a:fillRect/>
          </a:stretch>
        </p:blipFill>
        <p:spPr>
          <a:xfrm>
            <a:off x="5823856" y="223157"/>
            <a:ext cx="6117771" cy="6411686"/>
          </a:xfrm>
          <a:noFill/>
        </p:spPr>
      </p:pic>
      <p:sp>
        <p:nvSpPr>
          <p:cNvPr id="2" name="Subtitle 1">
            <a:extLst>
              <a:ext uri="{FF2B5EF4-FFF2-40B4-BE49-F238E27FC236}">
                <a16:creationId xmlns:a16="http://schemas.microsoft.com/office/drawing/2014/main" id="{9F55DFE9-B521-0E6F-0084-E870E1CF4260}"/>
              </a:ext>
            </a:extLst>
          </p:cNvPr>
          <p:cNvSpPr>
            <a:spLocks noGrp="1"/>
          </p:cNvSpPr>
          <p:nvPr>
            <p:ph sz="quarter" idx="14"/>
          </p:nvPr>
        </p:nvSpPr>
        <p:spPr>
          <a:xfrm>
            <a:off x="250373" y="1268361"/>
            <a:ext cx="5177033" cy="5132439"/>
          </a:xfrm>
        </p:spPr>
        <p:txBody>
          <a:bodyPr>
            <a:normAutofit/>
          </a:bodyPr>
          <a:lstStyle/>
          <a:p>
            <a:pPr marL="0" indent="0">
              <a:lnSpc>
                <a:spcPct val="140000"/>
              </a:lnSpc>
              <a:buNone/>
            </a:pPr>
            <a:r>
              <a:rPr lang="en-US" sz="1400">
                <a:solidFill>
                  <a:schemeClr val="tx1"/>
                </a:solidFill>
              </a:rPr>
              <a:t>The presentation explores One Power Company’s initiative in developing renewable energy with a state-of-the-art high-voltage distribution system. As the demand for alternative energy sources increases, the need for innovative energy solutions becomes more critical in an industrial and large manufacturing industry. All while looking for new innovative concepts to access other markets</a:t>
            </a:r>
            <a:endParaRPr lang="en-US">
              <a:solidFill>
                <a:schemeClr val="tx1"/>
              </a:solidFill>
            </a:endParaRPr>
          </a:p>
          <a:p>
            <a:pPr marL="0" indent="0">
              <a:lnSpc>
                <a:spcPct val="140000"/>
              </a:lnSpc>
              <a:buNone/>
            </a:pPr>
            <a:endParaRPr lang="en-US" sz="1400">
              <a:solidFill>
                <a:schemeClr val="tx1"/>
              </a:solidFill>
            </a:endParaRPr>
          </a:p>
          <a:p>
            <a:pPr marL="0" indent="0">
              <a:lnSpc>
                <a:spcPct val="140000"/>
              </a:lnSpc>
              <a:buNone/>
            </a:pPr>
            <a:r>
              <a:rPr lang="en-US" sz="1400">
                <a:solidFill>
                  <a:schemeClr val="tx1"/>
                </a:solidFill>
              </a:rPr>
              <a:t>This Presentation is structured into five key sections</a:t>
            </a:r>
          </a:p>
          <a:p>
            <a:pPr marL="228600" indent="-228600">
              <a:lnSpc>
                <a:spcPct val="140000"/>
              </a:lnSpc>
              <a:buFont typeface="+mj-lt"/>
              <a:buAutoNum type="arabicPeriod"/>
            </a:pPr>
            <a:r>
              <a:rPr lang="en-US" sz="1400">
                <a:solidFill>
                  <a:schemeClr val="tx1"/>
                </a:solidFill>
              </a:rPr>
              <a:t>The Company Background</a:t>
            </a:r>
          </a:p>
          <a:p>
            <a:pPr marL="228600" indent="-228600">
              <a:lnSpc>
                <a:spcPct val="140000"/>
              </a:lnSpc>
              <a:buFont typeface="+mj-lt"/>
              <a:buAutoNum type="arabicPeriod"/>
            </a:pPr>
            <a:r>
              <a:rPr lang="en-US" sz="1400">
                <a:solidFill>
                  <a:schemeClr val="tx1"/>
                </a:solidFill>
              </a:rPr>
              <a:t>The Business Problem and Opportunity </a:t>
            </a:r>
          </a:p>
          <a:p>
            <a:pPr marL="228600" indent="-228600">
              <a:lnSpc>
                <a:spcPct val="140000"/>
              </a:lnSpc>
              <a:buFont typeface="+mj-lt"/>
              <a:buAutoNum type="arabicPeriod"/>
            </a:pPr>
            <a:r>
              <a:rPr lang="en-US" sz="1400">
                <a:solidFill>
                  <a:schemeClr val="tx1"/>
                </a:solidFill>
              </a:rPr>
              <a:t>The Technology Solution </a:t>
            </a:r>
          </a:p>
          <a:p>
            <a:pPr marL="228600" indent="-228600">
              <a:lnSpc>
                <a:spcPct val="140000"/>
              </a:lnSpc>
              <a:buFont typeface="+mj-lt"/>
              <a:buAutoNum type="arabicPeriod"/>
            </a:pPr>
            <a:r>
              <a:rPr lang="en-US" sz="1400">
                <a:solidFill>
                  <a:schemeClr val="tx1"/>
                </a:solidFill>
              </a:rPr>
              <a:t>Organizational Impact </a:t>
            </a:r>
          </a:p>
          <a:p>
            <a:pPr marL="228600" indent="-228600">
              <a:lnSpc>
                <a:spcPct val="140000"/>
              </a:lnSpc>
              <a:buFont typeface="+mj-lt"/>
              <a:buAutoNum type="arabicPeriod"/>
            </a:pPr>
            <a:r>
              <a:rPr lang="en-US" sz="1400">
                <a:solidFill>
                  <a:schemeClr val="tx1"/>
                </a:solidFill>
              </a:rPr>
              <a:t>The Conclusion</a:t>
            </a:r>
          </a:p>
        </p:txBody>
      </p:sp>
      <p:sp>
        <p:nvSpPr>
          <p:cNvPr id="3" name="Title 2">
            <a:extLst>
              <a:ext uri="{FF2B5EF4-FFF2-40B4-BE49-F238E27FC236}">
                <a16:creationId xmlns:a16="http://schemas.microsoft.com/office/drawing/2014/main" id="{E26FAD8E-7237-0B3A-09AE-A3D11643BAB3}"/>
              </a:ext>
            </a:extLst>
          </p:cNvPr>
          <p:cNvSpPr>
            <a:spLocks noGrp="1"/>
          </p:cNvSpPr>
          <p:nvPr>
            <p:ph type="title"/>
          </p:nvPr>
        </p:nvSpPr>
        <p:spPr>
          <a:xfrm>
            <a:off x="612648" y="457200"/>
            <a:ext cx="4361688" cy="585019"/>
          </a:xfrm>
        </p:spPr>
        <p:txBody>
          <a:bodyPr anchor="b">
            <a:normAutofit/>
          </a:bodyPr>
          <a:lstStyle/>
          <a:p>
            <a:pPr algn="ctr"/>
            <a:r>
              <a:rPr lang="en-US"/>
              <a:t>Introduction</a:t>
            </a:r>
          </a:p>
        </p:txBody>
      </p:sp>
    </p:spTree>
    <p:extLst>
      <p:ext uri="{BB962C8B-B14F-4D97-AF65-F5344CB8AC3E}">
        <p14:creationId xmlns:p14="http://schemas.microsoft.com/office/powerpoint/2010/main" val="3867697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CFBEA-1159-5711-E024-A7A88AC61895}"/>
              </a:ext>
            </a:extLst>
          </p:cNvPr>
          <p:cNvSpPr>
            <a:spLocks noGrp="1"/>
          </p:cNvSpPr>
          <p:nvPr>
            <p:ph type="title"/>
          </p:nvPr>
        </p:nvSpPr>
        <p:spPr>
          <a:xfrm>
            <a:off x="329381" y="383458"/>
            <a:ext cx="11533238" cy="1087878"/>
          </a:xfrm>
        </p:spPr>
        <p:txBody>
          <a:bodyPr anchor="b">
            <a:normAutofit/>
          </a:bodyPr>
          <a:lstStyle/>
          <a:p>
            <a:r>
              <a:rPr lang="en-US" sz="3400" u="sng"/>
              <a:t>Project plan</a:t>
            </a:r>
            <a:br>
              <a:rPr lang="en-US" sz="3400"/>
            </a:br>
            <a:r>
              <a:rPr lang="en-US" sz="3400"/>
              <a:t>6 stages of wind development </a:t>
            </a:r>
          </a:p>
        </p:txBody>
      </p:sp>
      <p:sp>
        <p:nvSpPr>
          <p:cNvPr id="13" name="TextBox 12">
            <a:extLst>
              <a:ext uri="{FF2B5EF4-FFF2-40B4-BE49-F238E27FC236}">
                <a16:creationId xmlns:a16="http://schemas.microsoft.com/office/drawing/2014/main" id="{CACF3132-1D49-29DB-5929-EAE5DF8613EE}"/>
              </a:ext>
            </a:extLst>
          </p:cNvPr>
          <p:cNvSpPr txBox="1"/>
          <p:nvPr/>
        </p:nvSpPr>
        <p:spPr>
          <a:xfrm>
            <a:off x="329382" y="4224780"/>
            <a:ext cx="3682180" cy="2093976"/>
          </a:xfrm>
          <a:custGeom>
            <a:avLst/>
            <a:gdLst>
              <a:gd name="connsiteX0" fmla="*/ 0 w 3682180"/>
              <a:gd name="connsiteY0" fmla="*/ 0 h 2093976"/>
              <a:gd name="connsiteX1" fmla="*/ 503231 w 3682180"/>
              <a:gd name="connsiteY1" fmla="*/ 0 h 2093976"/>
              <a:gd name="connsiteX2" fmla="*/ 1006463 w 3682180"/>
              <a:gd name="connsiteY2" fmla="*/ 0 h 2093976"/>
              <a:gd name="connsiteX3" fmla="*/ 1656981 w 3682180"/>
              <a:gd name="connsiteY3" fmla="*/ 0 h 2093976"/>
              <a:gd name="connsiteX4" fmla="*/ 2197034 w 3682180"/>
              <a:gd name="connsiteY4" fmla="*/ 0 h 2093976"/>
              <a:gd name="connsiteX5" fmla="*/ 2773909 w 3682180"/>
              <a:gd name="connsiteY5" fmla="*/ 0 h 2093976"/>
              <a:gd name="connsiteX6" fmla="*/ 3682180 w 3682180"/>
              <a:gd name="connsiteY6" fmla="*/ 0 h 2093976"/>
              <a:gd name="connsiteX7" fmla="*/ 3682180 w 3682180"/>
              <a:gd name="connsiteY7" fmla="*/ 635173 h 2093976"/>
              <a:gd name="connsiteX8" fmla="*/ 3682180 w 3682180"/>
              <a:gd name="connsiteY8" fmla="*/ 1291285 h 2093976"/>
              <a:gd name="connsiteX9" fmla="*/ 3682180 w 3682180"/>
              <a:gd name="connsiteY9" fmla="*/ 2093976 h 2093976"/>
              <a:gd name="connsiteX10" fmla="*/ 3031662 w 3682180"/>
              <a:gd name="connsiteY10" fmla="*/ 2093976 h 2093976"/>
              <a:gd name="connsiteX11" fmla="*/ 2344321 w 3682180"/>
              <a:gd name="connsiteY11" fmla="*/ 2093976 h 2093976"/>
              <a:gd name="connsiteX12" fmla="*/ 1693803 w 3682180"/>
              <a:gd name="connsiteY12" fmla="*/ 2093976 h 2093976"/>
              <a:gd name="connsiteX13" fmla="*/ 1153750 w 3682180"/>
              <a:gd name="connsiteY13" fmla="*/ 2093976 h 2093976"/>
              <a:gd name="connsiteX14" fmla="*/ 613697 w 3682180"/>
              <a:gd name="connsiteY14" fmla="*/ 2093976 h 2093976"/>
              <a:gd name="connsiteX15" fmla="*/ 0 w 3682180"/>
              <a:gd name="connsiteY15" fmla="*/ 2093976 h 2093976"/>
              <a:gd name="connsiteX16" fmla="*/ 0 w 3682180"/>
              <a:gd name="connsiteY16" fmla="*/ 1354104 h 2093976"/>
              <a:gd name="connsiteX17" fmla="*/ 0 w 3682180"/>
              <a:gd name="connsiteY17" fmla="*/ 635173 h 2093976"/>
              <a:gd name="connsiteX18" fmla="*/ 0 w 3682180"/>
              <a:gd name="connsiteY18" fmla="*/ 0 h 209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82180" h="2093976" extrusionOk="0">
                <a:moveTo>
                  <a:pt x="0" y="0"/>
                </a:moveTo>
                <a:cubicBezTo>
                  <a:pt x="173162" y="993"/>
                  <a:pt x="361203" y="11976"/>
                  <a:pt x="503231" y="0"/>
                </a:cubicBezTo>
                <a:cubicBezTo>
                  <a:pt x="645259" y="-11976"/>
                  <a:pt x="861119" y="7207"/>
                  <a:pt x="1006463" y="0"/>
                </a:cubicBezTo>
                <a:cubicBezTo>
                  <a:pt x="1151807" y="-7207"/>
                  <a:pt x="1414542" y="-9353"/>
                  <a:pt x="1656981" y="0"/>
                </a:cubicBezTo>
                <a:cubicBezTo>
                  <a:pt x="1899420" y="9353"/>
                  <a:pt x="2048774" y="441"/>
                  <a:pt x="2197034" y="0"/>
                </a:cubicBezTo>
                <a:cubicBezTo>
                  <a:pt x="2345294" y="-441"/>
                  <a:pt x="2532801" y="10097"/>
                  <a:pt x="2773909" y="0"/>
                </a:cubicBezTo>
                <a:cubicBezTo>
                  <a:pt x="3015018" y="-10097"/>
                  <a:pt x="3388617" y="15092"/>
                  <a:pt x="3682180" y="0"/>
                </a:cubicBezTo>
                <a:cubicBezTo>
                  <a:pt x="3686618" y="144868"/>
                  <a:pt x="3713096" y="413701"/>
                  <a:pt x="3682180" y="635173"/>
                </a:cubicBezTo>
                <a:cubicBezTo>
                  <a:pt x="3651264" y="856645"/>
                  <a:pt x="3654436" y="1115149"/>
                  <a:pt x="3682180" y="1291285"/>
                </a:cubicBezTo>
                <a:cubicBezTo>
                  <a:pt x="3709924" y="1467421"/>
                  <a:pt x="3707331" y="1709473"/>
                  <a:pt x="3682180" y="2093976"/>
                </a:cubicBezTo>
                <a:cubicBezTo>
                  <a:pt x="3415206" y="2089181"/>
                  <a:pt x="3222528" y="2108913"/>
                  <a:pt x="3031662" y="2093976"/>
                </a:cubicBezTo>
                <a:cubicBezTo>
                  <a:pt x="2840796" y="2079039"/>
                  <a:pt x="2568837" y="2066678"/>
                  <a:pt x="2344321" y="2093976"/>
                </a:cubicBezTo>
                <a:cubicBezTo>
                  <a:pt x="2119805" y="2121274"/>
                  <a:pt x="1856618" y="2068218"/>
                  <a:pt x="1693803" y="2093976"/>
                </a:cubicBezTo>
                <a:cubicBezTo>
                  <a:pt x="1530988" y="2119734"/>
                  <a:pt x="1339608" y="2110198"/>
                  <a:pt x="1153750" y="2093976"/>
                </a:cubicBezTo>
                <a:cubicBezTo>
                  <a:pt x="967892" y="2077754"/>
                  <a:pt x="776424" y="2108234"/>
                  <a:pt x="613697" y="2093976"/>
                </a:cubicBezTo>
                <a:cubicBezTo>
                  <a:pt x="450970" y="2079718"/>
                  <a:pt x="299717" y="2118164"/>
                  <a:pt x="0" y="2093976"/>
                </a:cubicBezTo>
                <a:cubicBezTo>
                  <a:pt x="32601" y="1875147"/>
                  <a:pt x="-30238" y="1549796"/>
                  <a:pt x="0" y="1354104"/>
                </a:cubicBezTo>
                <a:cubicBezTo>
                  <a:pt x="30238" y="1158412"/>
                  <a:pt x="6307" y="814141"/>
                  <a:pt x="0" y="635173"/>
                </a:cubicBezTo>
                <a:cubicBezTo>
                  <a:pt x="-6307" y="456205"/>
                  <a:pt x="24304" y="228002"/>
                  <a:pt x="0" y="0"/>
                </a:cubicBezTo>
                <a:close/>
              </a:path>
            </a:pathLst>
          </a:custGeom>
          <a:noFill/>
          <a:ln>
            <a:solidFill>
              <a:schemeClr val="tx1"/>
            </a:solidFill>
            <a:extLst>
              <a:ext uri="{C807C97D-BFC1-408E-A445-0C87EB9F89A2}">
                <ask:lineSketchStyleProps xmlns:ask="http://schemas.microsoft.com/office/drawing/2018/sketchyshapes" sd="1880062342">
                  <a:prstGeom prst="rect">
                    <a:avLst/>
                  </a:prstGeom>
                  <ask:type>
                    <ask:lineSketchFreehand/>
                  </ask:type>
                </ask:lineSketchStyleProps>
              </a:ext>
            </a:extLst>
          </a:ln>
        </p:spPr>
        <p:txBody>
          <a:bodyPr wrap="square" rtlCol="0">
            <a:spAutoFit/>
          </a:bodyPr>
          <a:lstStyle/>
          <a:p>
            <a:pPr algn="ctr"/>
            <a:r>
              <a:rPr lang="en-US" sz="1600" b="1"/>
              <a:t>Step Four: Contract Execution</a:t>
            </a:r>
          </a:p>
          <a:p>
            <a:pPr algn="ctr"/>
            <a:r>
              <a:rPr lang="en-US" sz="1400"/>
              <a:t>Completed by C-Suite Executives, Accountants, and Auditors</a:t>
            </a:r>
          </a:p>
          <a:p>
            <a:endParaRPr lang="en-US" sz="1400"/>
          </a:p>
          <a:p>
            <a:r>
              <a:rPr lang="en-US" sz="1400"/>
              <a:t>An approval for the turbine purchase is made, it’s a 20-year agreement. </a:t>
            </a:r>
          </a:p>
          <a:p>
            <a:endParaRPr lang="en-US"/>
          </a:p>
        </p:txBody>
      </p:sp>
      <p:sp>
        <p:nvSpPr>
          <p:cNvPr id="14" name="TextBox 13">
            <a:extLst>
              <a:ext uri="{FF2B5EF4-FFF2-40B4-BE49-F238E27FC236}">
                <a16:creationId xmlns:a16="http://schemas.microsoft.com/office/drawing/2014/main" id="{D17613C1-9F0B-ABE2-4FB1-744D91710F5D}"/>
              </a:ext>
            </a:extLst>
          </p:cNvPr>
          <p:cNvSpPr txBox="1"/>
          <p:nvPr/>
        </p:nvSpPr>
        <p:spPr>
          <a:xfrm>
            <a:off x="4252058" y="4206392"/>
            <a:ext cx="3682180" cy="2123658"/>
          </a:xfrm>
          <a:custGeom>
            <a:avLst/>
            <a:gdLst>
              <a:gd name="connsiteX0" fmla="*/ 0 w 3682180"/>
              <a:gd name="connsiteY0" fmla="*/ 0 h 2123658"/>
              <a:gd name="connsiteX1" fmla="*/ 650518 w 3682180"/>
              <a:gd name="connsiteY1" fmla="*/ 0 h 2123658"/>
              <a:gd name="connsiteX2" fmla="*/ 1153750 w 3682180"/>
              <a:gd name="connsiteY2" fmla="*/ 0 h 2123658"/>
              <a:gd name="connsiteX3" fmla="*/ 1841090 w 3682180"/>
              <a:gd name="connsiteY3" fmla="*/ 0 h 2123658"/>
              <a:gd name="connsiteX4" fmla="*/ 2381143 w 3682180"/>
              <a:gd name="connsiteY4" fmla="*/ 0 h 2123658"/>
              <a:gd name="connsiteX5" fmla="*/ 3031662 w 3682180"/>
              <a:gd name="connsiteY5" fmla="*/ 0 h 2123658"/>
              <a:gd name="connsiteX6" fmla="*/ 3682180 w 3682180"/>
              <a:gd name="connsiteY6" fmla="*/ 0 h 2123658"/>
              <a:gd name="connsiteX7" fmla="*/ 3682180 w 3682180"/>
              <a:gd name="connsiteY7" fmla="*/ 509678 h 2123658"/>
              <a:gd name="connsiteX8" fmla="*/ 3682180 w 3682180"/>
              <a:gd name="connsiteY8" fmla="*/ 998119 h 2123658"/>
              <a:gd name="connsiteX9" fmla="*/ 3682180 w 3682180"/>
              <a:gd name="connsiteY9" fmla="*/ 1529034 h 2123658"/>
              <a:gd name="connsiteX10" fmla="*/ 3682180 w 3682180"/>
              <a:gd name="connsiteY10" fmla="*/ 2123658 h 2123658"/>
              <a:gd name="connsiteX11" fmla="*/ 3105305 w 3682180"/>
              <a:gd name="connsiteY11" fmla="*/ 2123658 h 2123658"/>
              <a:gd name="connsiteX12" fmla="*/ 2565252 w 3682180"/>
              <a:gd name="connsiteY12" fmla="*/ 2123658 h 2123658"/>
              <a:gd name="connsiteX13" fmla="*/ 1951555 w 3682180"/>
              <a:gd name="connsiteY13" fmla="*/ 2123658 h 2123658"/>
              <a:gd name="connsiteX14" fmla="*/ 1448324 w 3682180"/>
              <a:gd name="connsiteY14" fmla="*/ 2123658 h 2123658"/>
              <a:gd name="connsiteX15" fmla="*/ 871449 w 3682180"/>
              <a:gd name="connsiteY15" fmla="*/ 2123658 h 2123658"/>
              <a:gd name="connsiteX16" fmla="*/ 0 w 3682180"/>
              <a:gd name="connsiteY16" fmla="*/ 2123658 h 2123658"/>
              <a:gd name="connsiteX17" fmla="*/ 0 w 3682180"/>
              <a:gd name="connsiteY17" fmla="*/ 1613980 h 2123658"/>
              <a:gd name="connsiteX18" fmla="*/ 0 w 3682180"/>
              <a:gd name="connsiteY18" fmla="*/ 1040592 h 2123658"/>
              <a:gd name="connsiteX19" fmla="*/ 0 w 3682180"/>
              <a:gd name="connsiteY19" fmla="*/ 552151 h 2123658"/>
              <a:gd name="connsiteX20" fmla="*/ 0 w 3682180"/>
              <a:gd name="connsiteY20" fmla="*/ 0 h 212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82180" h="2123658" extrusionOk="0">
                <a:moveTo>
                  <a:pt x="0" y="0"/>
                </a:moveTo>
                <a:cubicBezTo>
                  <a:pt x="195810" y="20398"/>
                  <a:pt x="478586" y="-28491"/>
                  <a:pt x="650518" y="0"/>
                </a:cubicBezTo>
                <a:cubicBezTo>
                  <a:pt x="822450" y="28491"/>
                  <a:pt x="1020321" y="8236"/>
                  <a:pt x="1153750" y="0"/>
                </a:cubicBezTo>
                <a:cubicBezTo>
                  <a:pt x="1287179" y="-8236"/>
                  <a:pt x="1573436" y="-7432"/>
                  <a:pt x="1841090" y="0"/>
                </a:cubicBezTo>
                <a:cubicBezTo>
                  <a:pt x="2108744" y="7432"/>
                  <a:pt x="2212683" y="24234"/>
                  <a:pt x="2381143" y="0"/>
                </a:cubicBezTo>
                <a:cubicBezTo>
                  <a:pt x="2549603" y="-24234"/>
                  <a:pt x="2767503" y="-7241"/>
                  <a:pt x="3031662" y="0"/>
                </a:cubicBezTo>
                <a:cubicBezTo>
                  <a:pt x="3295821" y="7241"/>
                  <a:pt x="3440374" y="16377"/>
                  <a:pt x="3682180" y="0"/>
                </a:cubicBezTo>
                <a:cubicBezTo>
                  <a:pt x="3695164" y="245582"/>
                  <a:pt x="3684249" y="371221"/>
                  <a:pt x="3682180" y="509678"/>
                </a:cubicBezTo>
                <a:cubicBezTo>
                  <a:pt x="3680111" y="648135"/>
                  <a:pt x="3675483" y="787501"/>
                  <a:pt x="3682180" y="998119"/>
                </a:cubicBezTo>
                <a:cubicBezTo>
                  <a:pt x="3688877" y="1208737"/>
                  <a:pt x="3685471" y="1306761"/>
                  <a:pt x="3682180" y="1529034"/>
                </a:cubicBezTo>
                <a:cubicBezTo>
                  <a:pt x="3678889" y="1751308"/>
                  <a:pt x="3681490" y="1973940"/>
                  <a:pt x="3682180" y="2123658"/>
                </a:cubicBezTo>
                <a:cubicBezTo>
                  <a:pt x="3477689" y="2143326"/>
                  <a:pt x="3298464" y="2128262"/>
                  <a:pt x="3105305" y="2123658"/>
                </a:cubicBezTo>
                <a:cubicBezTo>
                  <a:pt x="2912147" y="2119054"/>
                  <a:pt x="2789366" y="2115438"/>
                  <a:pt x="2565252" y="2123658"/>
                </a:cubicBezTo>
                <a:cubicBezTo>
                  <a:pt x="2341138" y="2131878"/>
                  <a:pt x="2081856" y="2096088"/>
                  <a:pt x="1951555" y="2123658"/>
                </a:cubicBezTo>
                <a:cubicBezTo>
                  <a:pt x="1821254" y="2151228"/>
                  <a:pt x="1691841" y="2116466"/>
                  <a:pt x="1448324" y="2123658"/>
                </a:cubicBezTo>
                <a:cubicBezTo>
                  <a:pt x="1204807" y="2130850"/>
                  <a:pt x="1069698" y="2138856"/>
                  <a:pt x="871449" y="2123658"/>
                </a:cubicBezTo>
                <a:cubicBezTo>
                  <a:pt x="673201" y="2108460"/>
                  <a:pt x="206537" y="2107267"/>
                  <a:pt x="0" y="2123658"/>
                </a:cubicBezTo>
                <a:cubicBezTo>
                  <a:pt x="1611" y="1890601"/>
                  <a:pt x="-17213" y="1860793"/>
                  <a:pt x="0" y="1613980"/>
                </a:cubicBezTo>
                <a:cubicBezTo>
                  <a:pt x="17213" y="1367167"/>
                  <a:pt x="8898" y="1167273"/>
                  <a:pt x="0" y="1040592"/>
                </a:cubicBezTo>
                <a:cubicBezTo>
                  <a:pt x="-8898" y="913911"/>
                  <a:pt x="-19314" y="659083"/>
                  <a:pt x="0" y="552151"/>
                </a:cubicBezTo>
                <a:cubicBezTo>
                  <a:pt x="19314" y="445219"/>
                  <a:pt x="27448" y="207507"/>
                  <a:pt x="0" y="0"/>
                </a:cubicBezTo>
                <a:close/>
              </a:path>
            </a:pathLst>
          </a:custGeom>
          <a:noFill/>
          <a:ln>
            <a:solidFill>
              <a:schemeClr val="tx1"/>
            </a:solidFill>
            <a:extLst>
              <a:ext uri="{C807C97D-BFC1-408E-A445-0C87EB9F89A2}">
                <ask:lineSketchStyleProps xmlns:ask="http://schemas.microsoft.com/office/drawing/2018/sketchyshapes" sd="3255337767">
                  <a:prstGeom prst="rect">
                    <a:avLst/>
                  </a:prstGeom>
                  <ask:type>
                    <ask:lineSketchFreehand/>
                  </ask:type>
                </ask:lineSketchStyleProps>
              </a:ext>
            </a:extLst>
          </a:ln>
        </p:spPr>
        <p:txBody>
          <a:bodyPr wrap="square" rtlCol="0">
            <a:spAutoFit/>
          </a:bodyPr>
          <a:lstStyle/>
          <a:p>
            <a:pPr algn="ctr"/>
            <a:r>
              <a:rPr lang="en-US" sz="1600" b="1"/>
              <a:t>Step Five: Project Delivery</a:t>
            </a:r>
          </a:p>
          <a:p>
            <a:pPr algn="ctr"/>
            <a:r>
              <a:rPr lang="en-US" sz="1400"/>
              <a:t>Completed by Public Relations</a:t>
            </a:r>
          </a:p>
          <a:p>
            <a:endParaRPr lang="en-US" sz="1400"/>
          </a:p>
          <a:p>
            <a:r>
              <a:rPr lang="en-US" sz="1400"/>
              <a:t>Made of four concurrent activities</a:t>
            </a:r>
          </a:p>
          <a:p>
            <a:pPr marL="342900" indent="-342900">
              <a:buFont typeface="+mj-lt"/>
              <a:buAutoNum type="arabicPeriod"/>
            </a:pPr>
            <a:r>
              <a:rPr lang="en-US" sz="1400"/>
              <a:t>Permitting</a:t>
            </a:r>
          </a:p>
          <a:p>
            <a:pPr marL="342900" indent="-342900">
              <a:buFont typeface="+mj-lt"/>
              <a:buAutoNum type="arabicPeriod"/>
            </a:pPr>
            <a:r>
              <a:rPr lang="en-US" sz="1400"/>
              <a:t>Public-Roll Out </a:t>
            </a:r>
          </a:p>
          <a:p>
            <a:pPr marL="342900" indent="-342900">
              <a:buFont typeface="+mj-lt"/>
              <a:buAutoNum type="arabicPeriod"/>
            </a:pPr>
            <a:r>
              <a:rPr lang="en-US" sz="1400"/>
              <a:t>Procurement</a:t>
            </a:r>
          </a:p>
          <a:p>
            <a:pPr marL="342900" indent="-342900">
              <a:buFont typeface="+mj-lt"/>
              <a:buAutoNum type="arabicPeriod"/>
            </a:pPr>
            <a:r>
              <a:rPr lang="en-US" sz="1400"/>
              <a:t>Construction</a:t>
            </a:r>
          </a:p>
          <a:p>
            <a:endParaRPr lang="en-US"/>
          </a:p>
        </p:txBody>
      </p:sp>
      <p:sp>
        <p:nvSpPr>
          <p:cNvPr id="15" name="TextBox 14">
            <a:extLst>
              <a:ext uri="{FF2B5EF4-FFF2-40B4-BE49-F238E27FC236}">
                <a16:creationId xmlns:a16="http://schemas.microsoft.com/office/drawing/2014/main" id="{CECA7014-D4DE-DE3B-3ED2-B6413317385F}"/>
              </a:ext>
            </a:extLst>
          </p:cNvPr>
          <p:cNvSpPr txBox="1"/>
          <p:nvPr/>
        </p:nvSpPr>
        <p:spPr>
          <a:xfrm>
            <a:off x="8174735" y="4224781"/>
            <a:ext cx="3685032" cy="2093976"/>
          </a:xfrm>
          <a:custGeom>
            <a:avLst/>
            <a:gdLst>
              <a:gd name="connsiteX0" fmla="*/ 0 w 3685032"/>
              <a:gd name="connsiteY0" fmla="*/ 0 h 2093976"/>
              <a:gd name="connsiteX1" fmla="*/ 540471 w 3685032"/>
              <a:gd name="connsiteY1" fmla="*/ 0 h 2093976"/>
              <a:gd name="connsiteX2" fmla="*/ 1191494 w 3685032"/>
              <a:gd name="connsiteY2" fmla="*/ 0 h 2093976"/>
              <a:gd name="connsiteX3" fmla="*/ 1842516 w 3685032"/>
              <a:gd name="connsiteY3" fmla="*/ 0 h 2093976"/>
              <a:gd name="connsiteX4" fmla="*/ 2419838 w 3685032"/>
              <a:gd name="connsiteY4" fmla="*/ 0 h 2093976"/>
              <a:gd name="connsiteX5" fmla="*/ 2997159 w 3685032"/>
              <a:gd name="connsiteY5" fmla="*/ 0 h 2093976"/>
              <a:gd name="connsiteX6" fmla="*/ 3685032 w 3685032"/>
              <a:gd name="connsiteY6" fmla="*/ 0 h 2093976"/>
              <a:gd name="connsiteX7" fmla="*/ 3685032 w 3685032"/>
              <a:gd name="connsiteY7" fmla="*/ 718932 h 2093976"/>
              <a:gd name="connsiteX8" fmla="*/ 3685032 w 3685032"/>
              <a:gd name="connsiteY8" fmla="*/ 1458803 h 2093976"/>
              <a:gd name="connsiteX9" fmla="*/ 3685032 w 3685032"/>
              <a:gd name="connsiteY9" fmla="*/ 2093976 h 2093976"/>
              <a:gd name="connsiteX10" fmla="*/ 3107710 w 3685032"/>
              <a:gd name="connsiteY10" fmla="*/ 2093976 h 2093976"/>
              <a:gd name="connsiteX11" fmla="*/ 2419838 w 3685032"/>
              <a:gd name="connsiteY11" fmla="*/ 2093976 h 2093976"/>
              <a:gd name="connsiteX12" fmla="*/ 1916217 w 3685032"/>
              <a:gd name="connsiteY12" fmla="*/ 2093976 h 2093976"/>
              <a:gd name="connsiteX13" fmla="*/ 1228344 w 3685032"/>
              <a:gd name="connsiteY13" fmla="*/ 2093976 h 2093976"/>
              <a:gd name="connsiteX14" fmla="*/ 540471 w 3685032"/>
              <a:gd name="connsiteY14" fmla="*/ 2093976 h 2093976"/>
              <a:gd name="connsiteX15" fmla="*/ 0 w 3685032"/>
              <a:gd name="connsiteY15" fmla="*/ 2093976 h 2093976"/>
              <a:gd name="connsiteX16" fmla="*/ 0 w 3685032"/>
              <a:gd name="connsiteY16" fmla="*/ 1458803 h 2093976"/>
              <a:gd name="connsiteX17" fmla="*/ 0 w 3685032"/>
              <a:gd name="connsiteY17" fmla="*/ 823631 h 2093976"/>
              <a:gd name="connsiteX18" fmla="*/ 0 w 3685032"/>
              <a:gd name="connsiteY18" fmla="*/ 0 h 209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85032" h="2093976" extrusionOk="0">
                <a:moveTo>
                  <a:pt x="0" y="0"/>
                </a:moveTo>
                <a:cubicBezTo>
                  <a:pt x="127205" y="23553"/>
                  <a:pt x="333119" y="-15319"/>
                  <a:pt x="540471" y="0"/>
                </a:cubicBezTo>
                <a:cubicBezTo>
                  <a:pt x="747823" y="15319"/>
                  <a:pt x="996696" y="8049"/>
                  <a:pt x="1191494" y="0"/>
                </a:cubicBezTo>
                <a:cubicBezTo>
                  <a:pt x="1386292" y="-8049"/>
                  <a:pt x="1658981" y="31939"/>
                  <a:pt x="1842516" y="0"/>
                </a:cubicBezTo>
                <a:cubicBezTo>
                  <a:pt x="2026051" y="-31939"/>
                  <a:pt x="2230135" y="-17838"/>
                  <a:pt x="2419838" y="0"/>
                </a:cubicBezTo>
                <a:cubicBezTo>
                  <a:pt x="2609541" y="17838"/>
                  <a:pt x="2732726" y="22507"/>
                  <a:pt x="2997159" y="0"/>
                </a:cubicBezTo>
                <a:cubicBezTo>
                  <a:pt x="3261592" y="-22507"/>
                  <a:pt x="3446760" y="14810"/>
                  <a:pt x="3685032" y="0"/>
                </a:cubicBezTo>
                <a:cubicBezTo>
                  <a:pt x="3689233" y="355408"/>
                  <a:pt x="3675587" y="420099"/>
                  <a:pt x="3685032" y="718932"/>
                </a:cubicBezTo>
                <a:cubicBezTo>
                  <a:pt x="3694477" y="1017765"/>
                  <a:pt x="3660011" y="1108002"/>
                  <a:pt x="3685032" y="1458803"/>
                </a:cubicBezTo>
                <a:cubicBezTo>
                  <a:pt x="3710053" y="1809604"/>
                  <a:pt x="3716144" y="1944603"/>
                  <a:pt x="3685032" y="2093976"/>
                </a:cubicBezTo>
                <a:cubicBezTo>
                  <a:pt x="3466495" y="2080744"/>
                  <a:pt x="3361140" y="2092749"/>
                  <a:pt x="3107710" y="2093976"/>
                </a:cubicBezTo>
                <a:cubicBezTo>
                  <a:pt x="2854280" y="2095203"/>
                  <a:pt x="2595680" y="2076021"/>
                  <a:pt x="2419838" y="2093976"/>
                </a:cubicBezTo>
                <a:cubicBezTo>
                  <a:pt x="2243996" y="2111931"/>
                  <a:pt x="2052949" y="2118855"/>
                  <a:pt x="1916217" y="2093976"/>
                </a:cubicBezTo>
                <a:cubicBezTo>
                  <a:pt x="1779485" y="2069097"/>
                  <a:pt x="1384318" y="2078936"/>
                  <a:pt x="1228344" y="2093976"/>
                </a:cubicBezTo>
                <a:cubicBezTo>
                  <a:pt x="1072370" y="2109016"/>
                  <a:pt x="694113" y="2104596"/>
                  <a:pt x="540471" y="2093976"/>
                </a:cubicBezTo>
                <a:cubicBezTo>
                  <a:pt x="386829" y="2083356"/>
                  <a:pt x="194264" y="2107886"/>
                  <a:pt x="0" y="2093976"/>
                </a:cubicBezTo>
                <a:cubicBezTo>
                  <a:pt x="-480" y="1889145"/>
                  <a:pt x="-15359" y="1716809"/>
                  <a:pt x="0" y="1458803"/>
                </a:cubicBezTo>
                <a:cubicBezTo>
                  <a:pt x="15359" y="1200797"/>
                  <a:pt x="4286" y="1113224"/>
                  <a:pt x="0" y="823631"/>
                </a:cubicBezTo>
                <a:cubicBezTo>
                  <a:pt x="-4286" y="534038"/>
                  <a:pt x="-11328" y="268754"/>
                  <a:pt x="0" y="0"/>
                </a:cubicBezTo>
                <a:close/>
              </a:path>
            </a:pathLst>
          </a:custGeom>
          <a:noFill/>
          <a:ln>
            <a:solidFill>
              <a:schemeClr val="tx1"/>
            </a:solidFill>
            <a:extLst>
              <a:ext uri="{C807C97D-BFC1-408E-A445-0C87EB9F89A2}">
                <ask:lineSketchStyleProps xmlns:ask="http://schemas.microsoft.com/office/drawing/2018/sketchyshapes" sd="2873468511">
                  <a:prstGeom prst="rect">
                    <a:avLst/>
                  </a:prstGeom>
                  <ask:type>
                    <ask:lineSketchFreehand/>
                  </ask:type>
                </ask:lineSketchStyleProps>
              </a:ext>
            </a:extLst>
          </a:ln>
        </p:spPr>
        <p:txBody>
          <a:bodyPr wrap="square" rtlCol="0">
            <a:spAutoFit/>
          </a:bodyPr>
          <a:lstStyle/>
          <a:p>
            <a:pPr algn="ctr"/>
            <a:r>
              <a:rPr lang="en-US" sz="1600" b="1"/>
              <a:t>Step Six: Project Delivery</a:t>
            </a:r>
          </a:p>
          <a:p>
            <a:pPr algn="ctr"/>
            <a:r>
              <a:rPr lang="en-US" sz="1400"/>
              <a:t>Completed by Service Team</a:t>
            </a:r>
          </a:p>
          <a:p>
            <a:endParaRPr lang="en-US" sz="1400"/>
          </a:p>
          <a:p>
            <a:r>
              <a:rPr lang="en-US" sz="1400"/>
              <a:t>Once the project is up and running, the service team continues to monitor the systems. Ensuring the system is to par. </a:t>
            </a:r>
          </a:p>
          <a:p>
            <a:endParaRPr lang="en-US"/>
          </a:p>
        </p:txBody>
      </p:sp>
      <p:sp>
        <p:nvSpPr>
          <p:cNvPr id="16" name="TextBox 15">
            <a:extLst>
              <a:ext uri="{FF2B5EF4-FFF2-40B4-BE49-F238E27FC236}">
                <a16:creationId xmlns:a16="http://schemas.microsoft.com/office/drawing/2014/main" id="{FF763189-205A-7D82-9955-B795072D966E}"/>
              </a:ext>
            </a:extLst>
          </p:cNvPr>
          <p:cNvSpPr txBox="1"/>
          <p:nvPr/>
        </p:nvSpPr>
        <p:spPr>
          <a:xfrm>
            <a:off x="329382" y="1792972"/>
            <a:ext cx="3682180" cy="2092881"/>
          </a:xfrm>
          <a:custGeom>
            <a:avLst/>
            <a:gdLst>
              <a:gd name="connsiteX0" fmla="*/ 0 w 3682180"/>
              <a:gd name="connsiteY0" fmla="*/ 0 h 2092881"/>
              <a:gd name="connsiteX1" fmla="*/ 687340 w 3682180"/>
              <a:gd name="connsiteY1" fmla="*/ 0 h 2092881"/>
              <a:gd name="connsiteX2" fmla="*/ 1227393 w 3682180"/>
              <a:gd name="connsiteY2" fmla="*/ 0 h 2092881"/>
              <a:gd name="connsiteX3" fmla="*/ 1914734 w 3682180"/>
              <a:gd name="connsiteY3" fmla="*/ 0 h 2092881"/>
              <a:gd name="connsiteX4" fmla="*/ 2417965 w 3682180"/>
              <a:gd name="connsiteY4" fmla="*/ 0 h 2092881"/>
              <a:gd name="connsiteX5" fmla="*/ 3068483 w 3682180"/>
              <a:gd name="connsiteY5" fmla="*/ 0 h 2092881"/>
              <a:gd name="connsiteX6" fmla="*/ 3682180 w 3682180"/>
              <a:gd name="connsiteY6" fmla="*/ 0 h 2092881"/>
              <a:gd name="connsiteX7" fmla="*/ 3682180 w 3682180"/>
              <a:gd name="connsiteY7" fmla="*/ 676698 h 2092881"/>
              <a:gd name="connsiteX8" fmla="*/ 3682180 w 3682180"/>
              <a:gd name="connsiteY8" fmla="*/ 1311539 h 2092881"/>
              <a:gd name="connsiteX9" fmla="*/ 3682180 w 3682180"/>
              <a:gd name="connsiteY9" fmla="*/ 2092881 h 2092881"/>
              <a:gd name="connsiteX10" fmla="*/ 3105305 w 3682180"/>
              <a:gd name="connsiteY10" fmla="*/ 2092881 h 2092881"/>
              <a:gd name="connsiteX11" fmla="*/ 2491608 w 3682180"/>
              <a:gd name="connsiteY11" fmla="*/ 2092881 h 2092881"/>
              <a:gd name="connsiteX12" fmla="*/ 1841090 w 3682180"/>
              <a:gd name="connsiteY12" fmla="*/ 2092881 h 2092881"/>
              <a:gd name="connsiteX13" fmla="*/ 1264215 w 3682180"/>
              <a:gd name="connsiteY13" fmla="*/ 2092881 h 2092881"/>
              <a:gd name="connsiteX14" fmla="*/ 650518 w 3682180"/>
              <a:gd name="connsiteY14" fmla="*/ 2092881 h 2092881"/>
              <a:gd name="connsiteX15" fmla="*/ 0 w 3682180"/>
              <a:gd name="connsiteY15" fmla="*/ 2092881 h 2092881"/>
              <a:gd name="connsiteX16" fmla="*/ 0 w 3682180"/>
              <a:gd name="connsiteY16" fmla="*/ 1395254 h 2092881"/>
              <a:gd name="connsiteX17" fmla="*/ 0 w 3682180"/>
              <a:gd name="connsiteY17" fmla="*/ 655769 h 2092881"/>
              <a:gd name="connsiteX18" fmla="*/ 0 w 3682180"/>
              <a:gd name="connsiteY18" fmla="*/ 0 h 209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82180" h="2092881" extrusionOk="0">
                <a:moveTo>
                  <a:pt x="0" y="0"/>
                </a:moveTo>
                <a:cubicBezTo>
                  <a:pt x="174325" y="17285"/>
                  <a:pt x="535347" y="-2965"/>
                  <a:pt x="687340" y="0"/>
                </a:cubicBezTo>
                <a:cubicBezTo>
                  <a:pt x="839333" y="2965"/>
                  <a:pt x="969949" y="4601"/>
                  <a:pt x="1227393" y="0"/>
                </a:cubicBezTo>
                <a:cubicBezTo>
                  <a:pt x="1484837" y="-4601"/>
                  <a:pt x="1751063" y="-18467"/>
                  <a:pt x="1914734" y="0"/>
                </a:cubicBezTo>
                <a:cubicBezTo>
                  <a:pt x="2078405" y="18467"/>
                  <a:pt x="2250464" y="-4438"/>
                  <a:pt x="2417965" y="0"/>
                </a:cubicBezTo>
                <a:cubicBezTo>
                  <a:pt x="2585466" y="4438"/>
                  <a:pt x="2858616" y="8786"/>
                  <a:pt x="3068483" y="0"/>
                </a:cubicBezTo>
                <a:cubicBezTo>
                  <a:pt x="3278350" y="-8786"/>
                  <a:pt x="3410074" y="-2839"/>
                  <a:pt x="3682180" y="0"/>
                </a:cubicBezTo>
                <a:cubicBezTo>
                  <a:pt x="3668722" y="308613"/>
                  <a:pt x="3658911" y="456101"/>
                  <a:pt x="3682180" y="676698"/>
                </a:cubicBezTo>
                <a:cubicBezTo>
                  <a:pt x="3705449" y="897295"/>
                  <a:pt x="3654651" y="1110107"/>
                  <a:pt x="3682180" y="1311539"/>
                </a:cubicBezTo>
                <a:cubicBezTo>
                  <a:pt x="3709709" y="1512971"/>
                  <a:pt x="3645111" y="1732997"/>
                  <a:pt x="3682180" y="2092881"/>
                </a:cubicBezTo>
                <a:cubicBezTo>
                  <a:pt x="3529012" y="2115916"/>
                  <a:pt x="3316143" y="2104722"/>
                  <a:pt x="3105305" y="2092881"/>
                </a:cubicBezTo>
                <a:cubicBezTo>
                  <a:pt x="2894468" y="2081040"/>
                  <a:pt x="2657741" y="2122716"/>
                  <a:pt x="2491608" y="2092881"/>
                </a:cubicBezTo>
                <a:cubicBezTo>
                  <a:pt x="2325475" y="2063046"/>
                  <a:pt x="1997808" y="2123941"/>
                  <a:pt x="1841090" y="2092881"/>
                </a:cubicBezTo>
                <a:cubicBezTo>
                  <a:pt x="1684372" y="2061821"/>
                  <a:pt x="1437461" y="2076291"/>
                  <a:pt x="1264215" y="2092881"/>
                </a:cubicBezTo>
                <a:cubicBezTo>
                  <a:pt x="1090969" y="2109471"/>
                  <a:pt x="931942" y="2096567"/>
                  <a:pt x="650518" y="2092881"/>
                </a:cubicBezTo>
                <a:cubicBezTo>
                  <a:pt x="369094" y="2089195"/>
                  <a:pt x="288104" y="2082469"/>
                  <a:pt x="0" y="2092881"/>
                </a:cubicBezTo>
                <a:cubicBezTo>
                  <a:pt x="19853" y="1782493"/>
                  <a:pt x="-13359" y="1684088"/>
                  <a:pt x="0" y="1395254"/>
                </a:cubicBezTo>
                <a:cubicBezTo>
                  <a:pt x="13359" y="1106420"/>
                  <a:pt x="-2937" y="992127"/>
                  <a:pt x="0" y="655769"/>
                </a:cubicBezTo>
                <a:cubicBezTo>
                  <a:pt x="2937" y="319411"/>
                  <a:pt x="-27540" y="188046"/>
                  <a:pt x="0" y="0"/>
                </a:cubicBezTo>
                <a:close/>
              </a:path>
            </a:pathLst>
          </a:custGeom>
          <a:noFill/>
          <a:ln>
            <a:solidFill>
              <a:schemeClr val="tx1"/>
            </a:solidFill>
            <a:extLst>
              <a:ext uri="{C807C97D-BFC1-408E-A445-0C87EB9F89A2}">
                <ask:lineSketchStyleProps xmlns:ask="http://schemas.microsoft.com/office/drawing/2018/sketchyshapes" sd="3250163339">
                  <a:prstGeom prst="rect">
                    <a:avLst/>
                  </a:prstGeom>
                  <ask:type>
                    <ask:lineSketchFreehand/>
                  </ask:type>
                </ask:lineSketchStyleProps>
              </a:ext>
            </a:extLst>
          </a:ln>
        </p:spPr>
        <p:txBody>
          <a:bodyPr wrap="square" rtlCol="0">
            <a:spAutoFit/>
          </a:bodyPr>
          <a:lstStyle/>
          <a:p>
            <a:pPr algn="ctr"/>
            <a:r>
              <a:rPr lang="en-US" sz="1600" b="1"/>
              <a:t>Step One: Screening </a:t>
            </a:r>
          </a:p>
          <a:p>
            <a:pPr algn="ctr"/>
            <a:r>
              <a:rPr lang="en-US" sz="1400"/>
              <a:t>Completed by an analytics team </a:t>
            </a:r>
          </a:p>
          <a:p>
            <a:endParaRPr lang="en-US" sz="1400"/>
          </a:p>
          <a:p>
            <a:r>
              <a:rPr lang="en-US" sz="1400" u="sng"/>
              <a:t>Five Steps:</a:t>
            </a:r>
          </a:p>
          <a:p>
            <a:pPr marL="342900" indent="-342900">
              <a:buFont typeface="+mj-lt"/>
              <a:buAutoNum type="arabicPeriod"/>
            </a:pPr>
            <a:r>
              <a:rPr lang="en-US" sz="1400"/>
              <a:t>Airport Proximity</a:t>
            </a:r>
          </a:p>
          <a:p>
            <a:pPr marL="342900" indent="-342900">
              <a:buFont typeface="+mj-lt"/>
              <a:buAutoNum type="arabicPeriod"/>
            </a:pPr>
            <a:r>
              <a:rPr lang="en-US" sz="1400"/>
              <a:t>Wind Source</a:t>
            </a:r>
          </a:p>
          <a:p>
            <a:pPr marL="342900" indent="-342900">
              <a:buFont typeface="+mj-lt"/>
              <a:buAutoNum type="arabicPeriod"/>
            </a:pPr>
            <a:r>
              <a:rPr lang="en-US" sz="1400"/>
              <a:t>Land Availability </a:t>
            </a:r>
          </a:p>
          <a:p>
            <a:pPr marL="342900" indent="-342900">
              <a:buFont typeface="+mj-lt"/>
              <a:buAutoNum type="arabicPeriod"/>
            </a:pPr>
            <a:r>
              <a:rPr lang="en-US" sz="1400"/>
              <a:t>Energy Consumption</a:t>
            </a:r>
          </a:p>
          <a:p>
            <a:pPr marL="342900" indent="-342900">
              <a:buFont typeface="+mj-lt"/>
              <a:buAutoNum type="arabicPeriod"/>
            </a:pPr>
            <a:r>
              <a:rPr lang="en-US" sz="1400"/>
              <a:t>Power Pricing</a:t>
            </a:r>
          </a:p>
        </p:txBody>
      </p:sp>
      <p:sp>
        <p:nvSpPr>
          <p:cNvPr id="17" name="TextBox 16">
            <a:extLst>
              <a:ext uri="{FF2B5EF4-FFF2-40B4-BE49-F238E27FC236}">
                <a16:creationId xmlns:a16="http://schemas.microsoft.com/office/drawing/2014/main" id="{08D2D517-8E77-1E0D-276A-EE4DFFE36F88}"/>
              </a:ext>
            </a:extLst>
          </p:cNvPr>
          <p:cNvSpPr txBox="1"/>
          <p:nvPr/>
        </p:nvSpPr>
        <p:spPr>
          <a:xfrm>
            <a:off x="4254910" y="1791875"/>
            <a:ext cx="3682180" cy="2093976"/>
          </a:xfrm>
          <a:custGeom>
            <a:avLst/>
            <a:gdLst>
              <a:gd name="connsiteX0" fmla="*/ 0 w 3682180"/>
              <a:gd name="connsiteY0" fmla="*/ 0 h 2093976"/>
              <a:gd name="connsiteX1" fmla="*/ 687340 w 3682180"/>
              <a:gd name="connsiteY1" fmla="*/ 0 h 2093976"/>
              <a:gd name="connsiteX2" fmla="*/ 1227393 w 3682180"/>
              <a:gd name="connsiteY2" fmla="*/ 0 h 2093976"/>
              <a:gd name="connsiteX3" fmla="*/ 1914734 w 3682180"/>
              <a:gd name="connsiteY3" fmla="*/ 0 h 2093976"/>
              <a:gd name="connsiteX4" fmla="*/ 2417965 w 3682180"/>
              <a:gd name="connsiteY4" fmla="*/ 0 h 2093976"/>
              <a:gd name="connsiteX5" fmla="*/ 3068483 w 3682180"/>
              <a:gd name="connsiteY5" fmla="*/ 0 h 2093976"/>
              <a:gd name="connsiteX6" fmla="*/ 3682180 w 3682180"/>
              <a:gd name="connsiteY6" fmla="*/ 0 h 2093976"/>
              <a:gd name="connsiteX7" fmla="*/ 3682180 w 3682180"/>
              <a:gd name="connsiteY7" fmla="*/ 677052 h 2093976"/>
              <a:gd name="connsiteX8" fmla="*/ 3682180 w 3682180"/>
              <a:gd name="connsiteY8" fmla="*/ 1312225 h 2093976"/>
              <a:gd name="connsiteX9" fmla="*/ 3682180 w 3682180"/>
              <a:gd name="connsiteY9" fmla="*/ 2093976 h 2093976"/>
              <a:gd name="connsiteX10" fmla="*/ 3105305 w 3682180"/>
              <a:gd name="connsiteY10" fmla="*/ 2093976 h 2093976"/>
              <a:gd name="connsiteX11" fmla="*/ 2491608 w 3682180"/>
              <a:gd name="connsiteY11" fmla="*/ 2093976 h 2093976"/>
              <a:gd name="connsiteX12" fmla="*/ 1841090 w 3682180"/>
              <a:gd name="connsiteY12" fmla="*/ 2093976 h 2093976"/>
              <a:gd name="connsiteX13" fmla="*/ 1264215 w 3682180"/>
              <a:gd name="connsiteY13" fmla="*/ 2093976 h 2093976"/>
              <a:gd name="connsiteX14" fmla="*/ 650518 w 3682180"/>
              <a:gd name="connsiteY14" fmla="*/ 2093976 h 2093976"/>
              <a:gd name="connsiteX15" fmla="*/ 0 w 3682180"/>
              <a:gd name="connsiteY15" fmla="*/ 2093976 h 2093976"/>
              <a:gd name="connsiteX16" fmla="*/ 0 w 3682180"/>
              <a:gd name="connsiteY16" fmla="*/ 1395984 h 2093976"/>
              <a:gd name="connsiteX17" fmla="*/ 0 w 3682180"/>
              <a:gd name="connsiteY17" fmla="*/ 656112 h 2093976"/>
              <a:gd name="connsiteX18" fmla="*/ 0 w 3682180"/>
              <a:gd name="connsiteY18" fmla="*/ 0 h 209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82180" h="2093976" extrusionOk="0">
                <a:moveTo>
                  <a:pt x="0" y="0"/>
                </a:moveTo>
                <a:cubicBezTo>
                  <a:pt x="174325" y="17285"/>
                  <a:pt x="535347" y="-2965"/>
                  <a:pt x="687340" y="0"/>
                </a:cubicBezTo>
                <a:cubicBezTo>
                  <a:pt x="839333" y="2965"/>
                  <a:pt x="969949" y="4601"/>
                  <a:pt x="1227393" y="0"/>
                </a:cubicBezTo>
                <a:cubicBezTo>
                  <a:pt x="1484837" y="-4601"/>
                  <a:pt x="1751063" y="-18467"/>
                  <a:pt x="1914734" y="0"/>
                </a:cubicBezTo>
                <a:cubicBezTo>
                  <a:pt x="2078405" y="18467"/>
                  <a:pt x="2250464" y="-4438"/>
                  <a:pt x="2417965" y="0"/>
                </a:cubicBezTo>
                <a:cubicBezTo>
                  <a:pt x="2585466" y="4438"/>
                  <a:pt x="2858616" y="8786"/>
                  <a:pt x="3068483" y="0"/>
                </a:cubicBezTo>
                <a:cubicBezTo>
                  <a:pt x="3278350" y="-8786"/>
                  <a:pt x="3410074" y="-2839"/>
                  <a:pt x="3682180" y="0"/>
                </a:cubicBezTo>
                <a:cubicBezTo>
                  <a:pt x="3651344" y="192051"/>
                  <a:pt x="3652423" y="394575"/>
                  <a:pt x="3682180" y="677052"/>
                </a:cubicBezTo>
                <a:cubicBezTo>
                  <a:pt x="3711937" y="959529"/>
                  <a:pt x="3661310" y="1031852"/>
                  <a:pt x="3682180" y="1312225"/>
                </a:cubicBezTo>
                <a:cubicBezTo>
                  <a:pt x="3703050" y="1592598"/>
                  <a:pt x="3716617" y="1797615"/>
                  <a:pt x="3682180" y="2093976"/>
                </a:cubicBezTo>
                <a:cubicBezTo>
                  <a:pt x="3529012" y="2117011"/>
                  <a:pt x="3316143" y="2105817"/>
                  <a:pt x="3105305" y="2093976"/>
                </a:cubicBezTo>
                <a:cubicBezTo>
                  <a:pt x="2894468" y="2082135"/>
                  <a:pt x="2657741" y="2123811"/>
                  <a:pt x="2491608" y="2093976"/>
                </a:cubicBezTo>
                <a:cubicBezTo>
                  <a:pt x="2325475" y="2064141"/>
                  <a:pt x="1997808" y="2125036"/>
                  <a:pt x="1841090" y="2093976"/>
                </a:cubicBezTo>
                <a:cubicBezTo>
                  <a:pt x="1684372" y="2062916"/>
                  <a:pt x="1437461" y="2077386"/>
                  <a:pt x="1264215" y="2093976"/>
                </a:cubicBezTo>
                <a:cubicBezTo>
                  <a:pt x="1090969" y="2110566"/>
                  <a:pt x="931942" y="2097662"/>
                  <a:pt x="650518" y="2093976"/>
                </a:cubicBezTo>
                <a:cubicBezTo>
                  <a:pt x="369094" y="2090290"/>
                  <a:pt x="288104" y="2083564"/>
                  <a:pt x="0" y="2093976"/>
                </a:cubicBezTo>
                <a:cubicBezTo>
                  <a:pt x="-25347" y="1822503"/>
                  <a:pt x="21687" y="1720525"/>
                  <a:pt x="0" y="1395984"/>
                </a:cubicBezTo>
                <a:cubicBezTo>
                  <a:pt x="-21687" y="1071443"/>
                  <a:pt x="4572" y="988156"/>
                  <a:pt x="0" y="656112"/>
                </a:cubicBezTo>
                <a:cubicBezTo>
                  <a:pt x="-4572" y="324068"/>
                  <a:pt x="-22831" y="202227"/>
                  <a:pt x="0" y="0"/>
                </a:cubicBezTo>
                <a:close/>
              </a:path>
            </a:pathLst>
          </a:custGeom>
          <a:noFill/>
          <a:ln>
            <a:solidFill>
              <a:schemeClr val="tx1"/>
            </a:solidFill>
            <a:extLst>
              <a:ext uri="{C807C97D-BFC1-408E-A445-0C87EB9F89A2}">
                <ask:lineSketchStyleProps xmlns:ask="http://schemas.microsoft.com/office/drawing/2018/sketchyshapes" sd="3250163339">
                  <a:prstGeom prst="rect">
                    <a:avLst/>
                  </a:prstGeom>
                  <ask:type>
                    <ask:lineSketchFreehand/>
                  </ask:type>
                </ask:lineSketchStyleProps>
              </a:ext>
            </a:extLst>
          </a:ln>
        </p:spPr>
        <p:txBody>
          <a:bodyPr wrap="square" rtlCol="0">
            <a:spAutoFit/>
          </a:bodyPr>
          <a:lstStyle/>
          <a:p>
            <a:pPr algn="ctr"/>
            <a:r>
              <a:rPr lang="en-US" sz="1600" b="1"/>
              <a:t>Step Two: Feasibility</a:t>
            </a:r>
          </a:p>
          <a:p>
            <a:pPr algn="ctr"/>
            <a:r>
              <a:rPr lang="en-US" sz="1400"/>
              <a:t>Completed by Project Manager (PM)</a:t>
            </a:r>
          </a:p>
          <a:p>
            <a:endParaRPr lang="en-US" sz="1400"/>
          </a:p>
          <a:p>
            <a:r>
              <a:rPr lang="en-US" sz="1400"/>
              <a:t>PM creates a preliminary report to determine project size, siting, energy production, economics, and viability. Report is completed with 95% confidence rate. </a:t>
            </a:r>
          </a:p>
        </p:txBody>
      </p:sp>
      <p:sp>
        <p:nvSpPr>
          <p:cNvPr id="18" name="TextBox 17">
            <a:extLst>
              <a:ext uri="{FF2B5EF4-FFF2-40B4-BE49-F238E27FC236}">
                <a16:creationId xmlns:a16="http://schemas.microsoft.com/office/drawing/2014/main" id="{BD301B3C-ED33-1144-D13B-DBE1D4920D6C}"/>
              </a:ext>
            </a:extLst>
          </p:cNvPr>
          <p:cNvSpPr txBox="1"/>
          <p:nvPr/>
        </p:nvSpPr>
        <p:spPr>
          <a:xfrm>
            <a:off x="8177587" y="1791877"/>
            <a:ext cx="3682180" cy="2093976"/>
          </a:xfrm>
          <a:custGeom>
            <a:avLst/>
            <a:gdLst>
              <a:gd name="connsiteX0" fmla="*/ 0 w 3682180"/>
              <a:gd name="connsiteY0" fmla="*/ 0 h 2093976"/>
              <a:gd name="connsiteX1" fmla="*/ 687340 w 3682180"/>
              <a:gd name="connsiteY1" fmla="*/ 0 h 2093976"/>
              <a:gd name="connsiteX2" fmla="*/ 1227393 w 3682180"/>
              <a:gd name="connsiteY2" fmla="*/ 0 h 2093976"/>
              <a:gd name="connsiteX3" fmla="*/ 1914734 w 3682180"/>
              <a:gd name="connsiteY3" fmla="*/ 0 h 2093976"/>
              <a:gd name="connsiteX4" fmla="*/ 2417965 w 3682180"/>
              <a:gd name="connsiteY4" fmla="*/ 0 h 2093976"/>
              <a:gd name="connsiteX5" fmla="*/ 3068483 w 3682180"/>
              <a:gd name="connsiteY5" fmla="*/ 0 h 2093976"/>
              <a:gd name="connsiteX6" fmla="*/ 3682180 w 3682180"/>
              <a:gd name="connsiteY6" fmla="*/ 0 h 2093976"/>
              <a:gd name="connsiteX7" fmla="*/ 3682180 w 3682180"/>
              <a:gd name="connsiteY7" fmla="*/ 677052 h 2093976"/>
              <a:gd name="connsiteX8" fmla="*/ 3682180 w 3682180"/>
              <a:gd name="connsiteY8" fmla="*/ 1312225 h 2093976"/>
              <a:gd name="connsiteX9" fmla="*/ 3682180 w 3682180"/>
              <a:gd name="connsiteY9" fmla="*/ 2093976 h 2093976"/>
              <a:gd name="connsiteX10" fmla="*/ 3105305 w 3682180"/>
              <a:gd name="connsiteY10" fmla="*/ 2093976 h 2093976"/>
              <a:gd name="connsiteX11" fmla="*/ 2491608 w 3682180"/>
              <a:gd name="connsiteY11" fmla="*/ 2093976 h 2093976"/>
              <a:gd name="connsiteX12" fmla="*/ 1841090 w 3682180"/>
              <a:gd name="connsiteY12" fmla="*/ 2093976 h 2093976"/>
              <a:gd name="connsiteX13" fmla="*/ 1264215 w 3682180"/>
              <a:gd name="connsiteY13" fmla="*/ 2093976 h 2093976"/>
              <a:gd name="connsiteX14" fmla="*/ 650518 w 3682180"/>
              <a:gd name="connsiteY14" fmla="*/ 2093976 h 2093976"/>
              <a:gd name="connsiteX15" fmla="*/ 0 w 3682180"/>
              <a:gd name="connsiteY15" fmla="*/ 2093976 h 2093976"/>
              <a:gd name="connsiteX16" fmla="*/ 0 w 3682180"/>
              <a:gd name="connsiteY16" fmla="*/ 1395984 h 2093976"/>
              <a:gd name="connsiteX17" fmla="*/ 0 w 3682180"/>
              <a:gd name="connsiteY17" fmla="*/ 656112 h 2093976"/>
              <a:gd name="connsiteX18" fmla="*/ 0 w 3682180"/>
              <a:gd name="connsiteY18" fmla="*/ 0 h 209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82180" h="2093976" extrusionOk="0">
                <a:moveTo>
                  <a:pt x="0" y="0"/>
                </a:moveTo>
                <a:cubicBezTo>
                  <a:pt x="174325" y="17285"/>
                  <a:pt x="535347" y="-2965"/>
                  <a:pt x="687340" y="0"/>
                </a:cubicBezTo>
                <a:cubicBezTo>
                  <a:pt x="839333" y="2965"/>
                  <a:pt x="969949" y="4601"/>
                  <a:pt x="1227393" y="0"/>
                </a:cubicBezTo>
                <a:cubicBezTo>
                  <a:pt x="1484837" y="-4601"/>
                  <a:pt x="1751063" y="-18467"/>
                  <a:pt x="1914734" y="0"/>
                </a:cubicBezTo>
                <a:cubicBezTo>
                  <a:pt x="2078405" y="18467"/>
                  <a:pt x="2250464" y="-4438"/>
                  <a:pt x="2417965" y="0"/>
                </a:cubicBezTo>
                <a:cubicBezTo>
                  <a:pt x="2585466" y="4438"/>
                  <a:pt x="2858616" y="8786"/>
                  <a:pt x="3068483" y="0"/>
                </a:cubicBezTo>
                <a:cubicBezTo>
                  <a:pt x="3278350" y="-8786"/>
                  <a:pt x="3410074" y="-2839"/>
                  <a:pt x="3682180" y="0"/>
                </a:cubicBezTo>
                <a:cubicBezTo>
                  <a:pt x="3651344" y="192051"/>
                  <a:pt x="3652423" y="394575"/>
                  <a:pt x="3682180" y="677052"/>
                </a:cubicBezTo>
                <a:cubicBezTo>
                  <a:pt x="3711937" y="959529"/>
                  <a:pt x="3661310" y="1031852"/>
                  <a:pt x="3682180" y="1312225"/>
                </a:cubicBezTo>
                <a:cubicBezTo>
                  <a:pt x="3703050" y="1592598"/>
                  <a:pt x="3716617" y="1797615"/>
                  <a:pt x="3682180" y="2093976"/>
                </a:cubicBezTo>
                <a:cubicBezTo>
                  <a:pt x="3529012" y="2117011"/>
                  <a:pt x="3316143" y="2105817"/>
                  <a:pt x="3105305" y="2093976"/>
                </a:cubicBezTo>
                <a:cubicBezTo>
                  <a:pt x="2894468" y="2082135"/>
                  <a:pt x="2657741" y="2123811"/>
                  <a:pt x="2491608" y="2093976"/>
                </a:cubicBezTo>
                <a:cubicBezTo>
                  <a:pt x="2325475" y="2064141"/>
                  <a:pt x="1997808" y="2125036"/>
                  <a:pt x="1841090" y="2093976"/>
                </a:cubicBezTo>
                <a:cubicBezTo>
                  <a:pt x="1684372" y="2062916"/>
                  <a:pt x="1437461" y="2077386"/>
                  <a:pt x="1264215" y="2093976"/>
                </a:cubicBezTo>
                <a:cubicBezTo>
                  <a:pt x="1090969" y="2110566"/>
                  <a:pt x="931942" y="2097662"/>
                  <a:pt x="650518" y="2093976"/>
                </a:cubicBezTo>
                <a:cubicBezTo>
                  <a:pt x="369094" y="2090290"/>
                  <a:pt x="288104" y="2083564"/>
                  <a:pt x="0" y="2093976"/>
                </a:cubicBezTo>
                <a:cubicBezTo>
                  <a:pt x="-25347" y="1822503"/>
                  <a:pt x="21687" y="1720525"/>
                  <a:pt x="0" y="1395984"/>
                </a:cubicBezTo>
                <a:cubicBezTo>
                  <a:pt x="-21687" y="1071443"/>
                  <a:pt x="4572" y="988156"/>
                  <a:pt x="0" y="656112"/>
                </a:cubicBezTo>
                <a:cubicBezTo>
                  <a:pt x="-4572" y="324068"/>
                  <a:pt x="-22831" y="202227"/>
                  <a:pt x="0" y="0"/>
                </a:cubicBezTo>
                <a:close/>
              </a:path>
            </a:pathLst>
          </a:custGeom>
          <a:noFill/>
          <a:ln>
            <a:solidFill>
              <a:schemeClr val="tx1"/>
            </a:solidFill>
            <a:extLst>
              <a:ext uri="{C807C97D-BFC1-408E-A445-0C87EB9F89A2}">
                <ask:lineSketchStyleProps xmlns:ask="http://schemas.microsoft.com/office/drawing/2018/sketchyshapes" sd="3250163339">
                  <a:prstGeom prst="rect">
                    <a:avLst/>
                  </a:prstGeom>
                  <ask:type>
                    <ask:lineSketchFreehand/>
                  </ask:type>
                </ask:lineSketchStyleProps>
              </a:ext>
            </a:extLst>
          </a:ln>
        </p:spPr>
        <p:txBody>
          <a:bodyPr wrap="square" rtlCol="0">
            <a:spAutoFit/>
          </a:bodyPr>
          <a:lstStyle/>
          <a:p>
            <a:pPr algn="ctr"/>
            <a:r>
              <a:rPr lang="en-US" sz="1600" b="1"/>
              <a:t>Step Three: Development</a:t>
            </a:r>
          </a:p>
          <a:p>
            <a:pPr algn="ctr"/>
            <a:r>
              <a:rPr lang="en-US" sz="1400"/>
              <a:t>Completed by Engineering</a:t>
            </a:r>
          </a:p>
          <a:p>
            <a:endParaRPr lang="en-US" sz="1400"/>
          </a:p>
          <a:p>
            <a:r>
              <a:rPr lang="en-US" sz="1400"/>
              <a:t>Confirmation of finding from step one and two, a detailed evaluation is performed. Engineering reviews and goes to “shovel ready.”</a:t>
            </a:r>
          </a:p>
        </p:txBody>
      </p:sp>
    </p:spTree>
    <p:extLst>
      <p:ext uri="{BB962C8B-B14F-4D97-AF65-F5344CB8AC3E}">
        <p14:creationId xmlns:p14="http://schemas.microsoft.com/office/powerpoint/2010/main" val="795114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5279D2-5732-FD6C-4AEC-74EAD5431479}"/>
              </a:ext>
            </a:extLst>
          </p:cNvPr>
          <p:cNvSpPr>
            <a:spLocks noGrp="1"/>
          </p:cNvSpPr>
          <p:nvPr>
            <p:ph type="ctrTitle"/>
          </p:nvPr>
        </p:nvSpPr>
        <p:spPr>
          <a:xfrm>
            <a:off x="-1905" y="216309"/>
            <a:ext cx="12193905" cy="944433"/>
          </a:xfrm>
        </p:spPr>
        <p:txBody>
          <a:bodyPr>
            <a:normAutofit/>
          </a:bodyPr>
          <a:lstStyle/>
          <a:p>
            <a:pPr algn="ctr"/>
            <a:r>
              <a:rPr lang="en-US">
                <a:ea typeface="Batang"/>
              </a:rPr>
              <a:t>Organization Background</a:t>
            </a:r>
          </a:p>
        </p:txBody>
      </p:sp>
      <p:sp>
        <p:nvSpPr>
          <p:cNvPr id="6" name="TextBox 5">
            <a:extLst>
              <a:ext uri="{FF2B5EF4-FFF2-40B4-BE49-F238E27FC236}">
                <a16:creationId xmlns:a16="http://schemas.microsoft.com/office/drawing/2014/main" id="{0BE2039F-2011-B824-0BAF-BF98C016CD76}"/>
              </a:ext>
            </a:extLst>
          </p:cNvPr>
          <p:cNvSpPr txBox="1"/>
          <p:nvPr/>
        </p:nvSpPr>
        <p:spPr>
          <a:xfrm>
            <a:off x="2489915" y="1459606"/>
            <a:ext cx="9262056"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200000"/>
              </a:lnSpc>
              <a:buFont typeface="Arial"/>
              <a:buChar char="•"/>
            </a:pPr>
            <a:r>
              <a:rPr lang="en-US"/>
              <a:t>Founded in 2009 by Jereme Kent in Marshall MN</a:t>
            </a:r>
          </a:p>
          <a:p>
            <a:pPr marL="285750" indent="-285750">
              <a:lnSpc>
                <a:spcPct val="200000"/>
              </a:lnSpc>
              <a:buFont typeface="Arial"/>
              <a:buChar char="•"/>
            </a:pPr>
            <a:r>
              <a:rPr lang="en-US"/>
              <a:t>Missions: to reduce carbon emissions and fossil fuel dependency</a:t>
            </a:r>
          </a:p>
          <a:p>
            <a:pPr marL="285750" indent="-285750">
              <a:lnSpc>
                <a:spcPct val="200000"/>
              </a:lnSpc>
              <a:buFont typeface="Arial"/>
              <a:buChar char="•"/>
            </a:pPr>
            <a:r>
              <a:rPr lang="en-US"/>
              <a:t>Operating as a parent company for multiple subsidiaries</a:t>
            </a:r>
          </a:p>
          <a:p>
            <a:pPr marL="285750" indent="-285750">
              <a:lnSpc>
                <a:spcPct val="200000"/>
              </a:lnSpc>
              <a:buFont typeface="Arial"/>
              <a:buChar char="•"/>
            </a:pPr>
            <a:r>
              <a:rPr lang="en-US"/>
              <a:t>Deployed over 541 wind turbines in the US and Latin America</a:t>
            </a:r>
          </a:p>
          <a:p>
            <a:pPr marL="285750" indent="-285750">
              <a:lnSpc>
                <a:spcPct val="200000"/>
              </a:lnSpc>
              <a:buFont typeface="Arial"/>
              <a:buChar char="•"/>
            </a:pPr>
            <a:r>
              <a:rPr lang="en-US"/>
              <a:t>Pioneered the first digital transmission voltage substation in 2023</a:t>
            </a:r>
          </a:p>
          <a:p>
            <a:pPr marL="285750" indent="-285750">
              <a:lnSpc>
                <a:spcPct val="200000"/>
              </a:lnSpc>
              <a:buFont typeface="Arial"/>
              <a:buChar char="•"/>
            </a:pPr>
            <a:r>
              <a:rPr lang="en-US"/>
              <a:t>Continues to innovate and renewable infrastructure</a:t>
            </a:r>
          </a:p>
          <a:p>
            <a:pPr marL="285750" indent="-285750">
              <a:lnSpc>
                <a:spcPct val="200000"/>
              </a:lnSpc>
              <a:buFont typeface="Arial"/>
              <a:buChar char="•"/>
            </a:pPr>
            <a:r>
              <a:rPr lang="en-US"/>
              <a:t>Poised to become a global leader in sustainable energy</a:t>
            </a:r>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p:txBody>
      </p:sp>
      <p:pic>
        <p:nvPicPr>
          <p:cNvPr id="18" name="Audio 17">
            <a:hlinkClick r:id="" action="ppaction://media"/>
            <a:extLst>
              <a:ext uri="{FF2B5EF4-FFF2-40B4-BE49-F238E27FC236}">
                <a16:creationId xmlns:a16="http://schemas.microsoft.com/office/drawing/2014/main" id="{9713D04D-C352-350C-FBFD-EE01411EF68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23634207"/>
      </p:ext>
    </p:extLst>
  </p:cSld>
  <p:clrMapOvr>
    <a:masterClrMapping/>
  </p:clrMapOvr>
  <mc:AlternateContent xmlns:mc="http://schemas.openxmlformats.org/markup-compatibility/2006" xmlns:p14="http://schemas.microsoft.com/office/powerpoint/2010/main">
    <mc:Choice Requires="p14">
      <p:transition spd="slow" p14:dur="2000" advTm="93605"/>
    </mc:Choice>
    <mc:Fallback xmlns="">
      <p:transition spd="slow" advTm="93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E3D182-D990-699B-C6D1-AF5DEE3B5FAE}"/>
              </a:ext>
            </a:extLst>
          </p:cNvPr>
          <p:cNvPicPr>
            <a:picLocks noChangeAspect="1"/>
          </p:cNvPicPr>
          <p:nvPr/>
        </p:nvPicPr>
        <p:blipFill>
          <a:blip r:embed="rId2"/>
          <a:srcRect l="330" r="38379" b="1"/>
          <a:stretch>
            <a:fillRect/>
          </a:stretch>
        </p:blipFill>
        <p:spPr>
          <a:xfrm>
            <a:off x="543724" y="293098"/>
            <a:ext cx="5531065" cy="6271804"/>
          </a:xfrm>
          <a:prstGeom prst="rect">
            <a:avLst/>
          </a:prstGeom>
          <a:noFill/>
        </p:spPr>
      </p:pic>
      <p:sp>
        <p:nvSpPr>
          <p:cNvPr id="4" name="TextBox 3">
            <a:extLst>
              <a:ext uri="{FF2B5EF4-FFF2-40B4-BE49-F238E27FC236}">
                <a16:creationId xmlns:a16="http://schemas.microsoft.com/office/drawing/2014/main" id="{1C4500EC-868F-AEF3-A8C7-E3C17511B182}"/>
              </a:ext>
            </a:extLst>
          </p:cNvPr>
          <p:cNvSpPr txBox="1"/>
          <p:nvPr/>
        </p:nvSpPr>
        <p:spPr>
          <a:xfrm>
            <a:off x="7253745" y="2194560"/>
            <a:ext cx="4362450" cy="409575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356616" indent="-356616">
              <a:lnSpc>
                <a:spcPct val="150000"/>
              </a:lnSpc>
              <a:spcBef>
                <a:spcPts val="500"/>
              </a:spcBef>
              <a:buClr>
                <a:schemeClr val="accent3"/>
              </a:buClr>
              <a:buSzPct val="70000"/>
              <a:buFont typeface="Arial" panose="020B0604020202020204" pitchFamily="34" charset="0"/>
              <a:buChar char="•"/>
            </a:pPr>
            <a:r>
              <a:rPr lang="en-US" sz="1700" cap="all" spc="50"/>
              <a:t>Paradigm shift in wind energy leaving behind the traditional 3 blade to oscillating systems</a:t>
            </a:r>
          </a:p>
          <a:p>
            <a:pPr marL="356616" indent="-356616">
              <a:lnSpc>
                <a:spcPct val="150000"/>
              </a:lnSpc>
              <a:spcBef>
                <a:spcPts val="500"/>
              </a:spcBef>
              <a:buClr>
                <a:schemeClr val="accent3"/>
              </a:buClr>
              <a:buSzPct val="70000"/>
              <a:buFont typeface="Arial" panose="020B0604020202020204" pitchFamily="34" charset="0"/>
              <a:buChar char="•"/>
            </a:pPr>
            <a:r>
              <a:rPr lang="en-US" sz="1700" cap="all" spc="50"/>
              <a:t>Grave ecological threats to avian and bat population</a:t>
            </a:r>
          </a:p>
          <a:p>
            <a:pPr marL="356616" indent="-356616">
              <a:lnSpc>
                <a:spcPct val="150000"/>
              </a:lnSpc>
              <a:spcBef>
                <a:spcPts val="500"/>
              </a:spcBef>
              <a:buClr>
                <a:schemeClr val="accent3"/>
              </a:buClr>
              <a:buSzPct val="70000"/>
              <a:buFont typeface="Arial" panose="020B0604020202020204" pitchFamily="34" charset="0"/>
              <a:buChar char="•"/>
            </a:pPr>
            <a:r>
              <a:rPr lang="en-US" sz="1700" cap="all" spc="50"/>
              <a:t>Bladeless turbine technology</a:t>
            </a:r>
          </a:p>
          <a:p>
            <a:pPr marL="356616" indent="-356616">
              <a:lnSpc>
                <a:spcPct val="150000"/>
              </a:lnSpc>
              <a:spcBef>
                <a:spcPts val="500"/>
              </a:spcBef>
              <a:buClr>
                <a:schemeClr val="accent3"/>
              </a:buClr>
              <a:buSzPct val="70000"/>
              <a:buFont typeface="Arial" panose="020B0604020202020204" pitchFamily="34" charset="0"/>
              <a:buChar char="•"/>
            </a:pPr>
            <a:r>
              <a:rPr lang="en-US" sz="1700" cap="all" spc="50"/>
              <a:t>Public demand and regulatory scrutiny</a:t>
            </a:r>
          </a:p>
          <a:p>
            <a:pPr marL="356616" indent="-356616">
              <a:lnSpc>
                <a:spcPct val="150000"/>
              </a:lnSpc>
              <a:spcBef>
                <a:spcPts val="500"/>
              </a:spcBef>
              <a:buClr>
                <a:schemeClr val="accent3"/>
              </a:buClr>
              <a:buSzPct val="70000"/>
              <a:buFont typeface="Arial" panose="020B0604020202020204" pitchFamily="34" charset="0"/>
              <a:buChar char="•"/>
            </a:pPr>
            <a:endParaRPr lang="en-US" sz="1700" cap="all" spc="50"/>
          </a:p>
        </p:txBody>
      </p:sp>
      <p:sp>
        <p:nvSpPr>
          <p:cNvPr id="2" name="Title 1">
            <a:extLst>
              <a:ext uri="{FF2B5EF4-FFF2-40B4-BE49-F238E27FC236}">
                <a16:creationId xmlns:a16="http://schemas.microsoft.com/office/drawing/2014/main" id="{85B1A5DF-8F24-44CE-326B-B247866C1E66}"/>
              </a:ext>
            </a:extLst>
          </p:cNvPr>
          <p:cNvSpPr>
            <a:spLocks noGrp="1"/>
          </p:cNvSpPr>
          <p:nvPr>
            <p:ph type="title"/>
          </p:nvPr>
        </p:nvSpPr>
        <p:spPr>
          <a:xfrm>
            <a:off x="7254126" y="457200"/>
            <a:ext cx="4361688" cy="1527048"/>
          </a:xfrm>
        </p:spPr>
        <p:txBody>
          <a:bodyPr vert="horz" lIns="91440" tIns="45720" rIns="91440" bIns="45720" rtlCol="0" anchor="b" anchorCtr="0">
            <a:normAutofit/>
          </a:bodyPr>
          <a:lstStyle/>
          <a:p>
            <a:r>
              <a:rPr lang="en-US" sz="3000" b="0" i="0" kern="1200" cap="all" spc="0" baseline="0">
                <a:latin typeface="+mj-lt"/>
                <a:ea typeface="Batang" panose="02030600000101010101" pitchFamily="18" charset="-127"/>
                <a:cs typeface="+mj-cs"/>
              </a:rPr>
              <a:t>Business Problem and Opportunity Overview</a:t>
            </a:r>
          </a:p>
          <a:p>
            <a:endParaRPr lang="en-US" sz="3000" b="0" i="0" kern="1200" cap="all" spc="0" baseline="0">
              <a:latin typeface="+mj-lt"/>
              <a:ea typeface="Batang" panose="02030600000101010101" pitchFamily="18" charset="-127"/>
              <a:cs typeface="+mj-cs"/>
            </a:endParaRPr>
          </a:p>
        </p:txBody>
      </p:sp>
    </p:spTree>
    <p:extLst>
      <p:ext uri="{BB962C8B-B14F-4D97-AF65-F5344CB8AC3E}">
        <p14:creationId xmlns:p14="http://schemas.microsoft.com/office/powerpoint/2010/main" val="357176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5AF259-DBC9-DE3D-EBA1-C7F19CF55391}"/>
              </a:ext>
            </a:extLst>
          </p:cNvPr>
          <p:cNvSpPr>
            <a:spLocks noGrp="1"/>
          </p:cNvSpPr>
          <p:nvPr>
            <p:ph idx="13"/>
          </p:nvPr>
        </p:nvSpPr>
        <p:spPr>
          <a:xfrm>
            <a:off x="5197642" y="2590398"/>
            <a:ext cx="6272784" cy="3140242"/>
          </a:xfrm>
        </p:spPr>
        <p:txBody>
          <a:bodyPr>
            <a:normAutofit/>
          </a:bodyPr>
          <a:lstStyle/>
          <a:p>
            <a:r>
              <a:rPr lang="en-US">
                <a:solidFill>
                  <a:schemeClr val="tx1"/>
                </a:solidFill>
              </a:rPr>
              <a:t>Advanced Materials Science and AI-driven design and simulation </a:t>
            </a:r>
          </a:p>
          <a:p>
            <a:r>
              <a:rPr lang="en-US">
                <a:solidFill>
                  <a:schemeClr val="tx1"/>
                </a:solidFill>
              </a:rPr>
              <a:t>Leveraging cutting edge materials to enhance the energy capture and durability, bladeless designs.</a:t>
            </a:r>
          </a:p>
          <a:p>
            <a:r>
              <a:rPr lang="en-US">
                <a:solidFill>
                  <a:schemeClr val="tx1"/>
                </a:solidFill>
              </a:rPr>
              <a:t>Expanding the ability to provide the power of wind into previously inaccessible markets.</a:t>
            </a:r>
          </a:p>
          <a:p>
            <a:pPr marL="0" indent="0">
              <a:buNone/>
            </a:pPr>
            <a:endParaRPr lang="en-US"/>
          </a:p>
        </p:txBody>
      </p:sp>
      <p:pic>
        <p:nvPicPr>
          <p:cNvPr id="6" name="Picture Placeholder 5" descr="Long shot of several tall poles&#10;&#10;AI-generated content may be incorrect.">
            <a:extLst>
              <a:ext uri="{FF2B5EF4-FFF2-40B4-BE49-F238E27FC236}">
                <a16:creationId xmlns:a16="http://schemas.microsoft.com/office/drawing/2014/main" id="{0F809294-BB6A-FDD8-D705-7943981EA13C}"/>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02725" y="2590398"/>
            <a:ext cx="4552733" cy="3152768"/>
          </a:xfrm>
          <a:noFill/>
          <a:effectLst>
            <a:softEdge rad="127000"/>
          </a:effectLst>
        </p:spPr>
      </p:pic>
      <p:sp>
        <p:nvSpPr>
          <p:cNvPr id="4" name="Title 3">
            <a:extLst>
              <a:ext uri="{FF2B5EF4-FFF2-40B4-BE49-F238E27FC236}">
                <a16:creationId xmlns:a16="http://schemas.microsoft.com/office/drawing/2014/main" id="{49A4A1B0-478E-31D4-5B27-8944681F57A9}"/>
              </a:ext>
            </a:extLst>
          </p:cNvPr>
          <p:cNvSpPr>
            <a:spLocks noGrp="1"/>
          </p:cNvSpPr>
          <p:nvPr>
            <p:ph type="title"/>
          </p:nvPr>
        </p:nvSpPr>
        <p:spPr>
          <a:xfrm>
            <a:off x="612648" y="457200"/>
            <a:ext cx="10653578" cy="1097280"/>
          </a:xfrm>
        </p:spPr>
        <p:txBody>
          <a:bodyPr anchor="b">
            <a:normAutofit/>
          </a:bodyPr>
          <a:lstStyle/>
          <a:p>
            <a:pPr algn="ctr"/>
            <a:r>
              <a:rPr lang="en-US"/>
              <a:t>Overview of the Technology solution</a:t>
            </a:r>
          </a:p>
        </p:txBody>
      </p:sp>
    </p:spTree>
    <p:extLst>
      <p:ext uri="{BB962C8B-B14F-4D97-AF65-F5344CB8AC3E}">
        <p14:creationId xmlns:p14="http://schemas.microsoft.com/office/powerpoint/2010/main" val="3751506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descr="A group of wind turbines on a hill with Albany Wind Farm in the background&#10;&#10;AI-generated content may be incorrect.">
            <a:extLst>
              <a:ext uri="{FF2B5EF4-FFF2-40B4-BE49-F238E27FC236}">
                <a16:creationId xmlns:a16="http://schemas.microsoft.com/office/drawing/2014/main" id="{DD28FB5C-BCDB-DD81-EECB-73752BF453A3}"/>
              </a:ext>
            </a:extLst>
          </p:cNvPr>
          <p:cNvPicPr>
            <a:picLocks noGrp="1" noChangeAspect="1"/>
          </p:cNvPicPr>
          <p:nvPr>
            <p:ph type="pic" sz="quarter" idx="13"/>
          </p:nvPr>
        </p:nvPicPr>
        <p:blipFill>
          <a:blip r:embed="rId2"/>
          <a:srcRect l="27338" r="27338"/>
          <a:stretch/>
        </p:blipFill>
        <p:spPr>
          <a:xfrm>
            <a:off x="5823856" y="223257"/>
            <a:ext cx="6117771" cy="6411485"/>
          </a:xfrm>
          <a:noFill/>
        </p:spPr>
      </p:pic>
      <p:sp>
        <p:nvSpPr>
          <p:cNvPr id="6" name="Content Placeholder 5">
            <a:extLst>
              <a:ext uri="{FF2B5EF4-FFF2-40B4-BE49-F238E27FC236}">
                <a16:creationId xmlns:a16="http://schemas.microsoft.com/office/drawing/2014/main" id="{AD3DECD0-3B40-B604-1CC6-0BC353372D15}"/>
              </a:ext>
            </a:extLst>
          </p:cNvPr>
          <p:cNvSpPr>
            <a:spLocks noGrp="1"/>
          </p:cNvSpPr>
          <p:nvPr>
            <p:ph sz="quarter" idx="14"/>
          </p:nvPr>
        </p:nvSpPr>
        <p:spPr>
          <a:xfrm>
            <a:off x="432619" y="1856429"/>
            <a:ext cx="4807975" cy="4416552"/>
          </a:xfrm>
        </p:spPr>
        <p:txBody>
          <a:bodyPr vert="horz" lIns="91440" tIns="45720" rIns="91440" bIns="45720" rtlCol="0">
            <a:normAutofit/>
          </a:bodyPr>
          <a:lstStyle/>
          <a:p>
            <a:pPr marL="285750" indent="-285750">
              <a:lnSpc>
                <a:spcPct val="140000"/>
              </a:lnSpc>
              <a:buChar char="•"/>
            </a:pPr>
            <a:r>
              <a:rPr lang="en-US" sz="1600">
                <a:solidFill>
                  <a:schemeClr val="tx1"/>
                </a:solidFill>
              </a:rPr>
              <a:t>One power is exploring bladeless wind turbine technology to impact the environment less negatively</a:t>
            </a:r>
          </a:p>
          <a:p>
            <a:pPr marL="285750" indent="-285750">
              <a:lnSpc>
                <a:spcPct val="140000"/>
              </a:lnSpc>
              <a:buChar char="•"/>
            </a:pPr>
            <a:r>
              <a:rPr lang="en-US" sz="1600">
                <a:solidFill>
                  <a:schemeClr val="tx1"/>
                </a:solidFill>
              </a:rPr>
              <a:t>Vortex Bladeless (Spain) Oscillating Mast to generate up to 100W with no blades, risk to environment and 50% less cost reduction manufacturing</a:t>
            </a:r>
          </a:p>
          <a:p>
            <a:pPr marL="285750" indent="-285750">
              <a:lnSpc>
                <a:spcPct val="140000"/>
              </a:lnSpc>
              <a:buChar char="•"/>
            </a:pPr>
            <a:r>
              <a:rPr lang="en-US" sz="1600" err="1">
                <a:solidFill>
                  <a:schemeClr val="tx1"/>
                </a:solidFill>
              </a:rPr>
              <a:t>Aeromine</a:t>
            </a:r>
            <a:r>
              <a:rPr lang="en-US" sz="1600">
                <a:solidFill>
                  <a:schemeClr val="tx1"/>
                </a:solidFill>
              </a:rPr>
              <a:t> Technologies (USA) produces 5kW on rooftops</a:t>
            </a:r>
          </a:p>
          <a:p>
            <a:pPr marL="285750" indent="-285750">
              <a:lnSpc>
                <a:spcPct val="140000"/>
              </a:lnSpc>
              <a:buChar char="•"/>
            </a:pPr>
            <a:r>
              <a:rPr lang="en-US" sz="1600">
                <a:solidFill>
                  <a:schemeClr val="tx1"/>
                </a:solidFill>
              </a:rPr>
              <a:t>Recommendation is </a:t>
            </a:r>
            <a:r>
              <a:rPr lang="en-US" sz="1600" err="1">
                <a:solidFill>
                  <a:schemeClr val="tx1"/>
                </a:solidFill>
              </a:rPr>
              <a:t>Aeromine</a:t>
            </a:r>
            <a:r>
              <a:rPr lang="en-US" sz="1600">
                <a:solidFill>
                  <a:schemeClr val="tx1"/>
                </a:solidFill>
              </a:rPr>
              <a:t> Technologies for high output </a:t>
            </a:r>
          </a:p>
          <a:p>
            <a:pPr marL="285750" indent="-285750">
              <a:lnSpc>
                <a:spcPct val="140000"/>
              </a:lnSpc>
              <a:buChar char="•"/>
            </a:pPr>
            <a:endParaRPr lang="en-US" sz="1500"/>
          </a:p>
        </p:txBody>
      </p:sp>
      <p:sp>
        <p:nvSpPr>
          <p:cNvPr id="8" name="Title 7">
            <a:extLst>
              <a:ext uri="{FF2B5EF4-FFF2-40B4-BE49-F238E27FC236}">
                <a16:creationId xmlns:a16="http://schemas.microsoft.com/office/drawing/2014/main" id="{237C3DF4-EDFC-EEE0-FC15-FDFF324B5CBF}"/>
              </a:ext>
            </a:extLst>
          </p:cNvPr>
          <p:cNvSpPr>
            <a:spLocks noGrp="1"/>
          </p:cNvSpPr>
          <p:nvPr>
            <p:ph type="title"/>
          </p:nvPr>
        </p:nvSpPr>
        <p:spPr>
          <a:xfrm>
            <a:off x="334297" y="457200"/>
            <a:ext cx="4906297" cy="1527048"/>
          </a:xfrm>
        </p:spPr>
        <p:txBody>
          <a:bodyPr anchor="b">
            <a:normAutofit/>
          </a:bodyPr>
          <a:lstStyle/>
          <a:p>
            <a:r>
              <a:rPr lang="en-US" sz="3000" b="1"/>
              <a:t>Alternative Solutions and Recommendations </a:t>
            </a:r>
          </a:p>
          <a:p>
            <a:endParaRPr lang="en-US" sz="3000" b="1"/>
          </a:p>
        </p:txBody>
      </p:sp>
    </p:spTree>
    <p:extLst>
      <p:ext uri="{BB962C8B-B14F-4D97-AF65-F5344CB8AC3E}">
        <p14:creationId xmlns:p14="http://schemas.microsoft.com/office/powerpoint/2010/main" val="2408314983"/>
      </p:ext>
    </p:extLst>
  </p:cSld>
  <p:clrMapOvr>
    <a:masterClrMapping/>
  </p:clrMapOvr>
  <mc:AlternateContent xmlns:mc="http://schemas.openxmlformats.org/markup-compatibility/2006" xmlns:p14="http://schemas.microsoft.com/office/powerpoint/2010/main">
    <mc:Choice Requires="p14">
      <p:transition spd="slow" p14:dur="2000" advTm="88293"/>
    </mc:Choice>
    <mc:Fallback xmlns="">
      <p:transition spd="slow" advTm="88293"/>
    </mc:Fallback>
  </mc:AlternateContent>
</p:sld>
</file>

<file path=ppt/theme/theme1.xml><?xml version="1.0" encoding="utf-8"?>
<a:theme xmlns:a="http://schemas.openxmlformats.org/drawingml/2006/main" name="Frost">
  <a:themeElements>
    <a:clrScheme name="Frosty Design">
      <a:dk1>
        <a:srgbClr val="000000"/>
      </a:dk1>
      <a:lt1>
        <a:srgbClr val="FFFFFF"/>
      </a:lt1>
      <a:dk2>
        <a:srgbClr val="0B2627"/>
      </a:dk2>
      <a:lt2>
        <a:srgbClr val="DAE3E3"/>
      </a:lt2>
      <a:accent1>
        <a:srgbClr val="757E36"/>
      </a:accent1>
      <a:accent2>
        <a:srgbClr val="B494C2"/>
      </a:accent2>
      <a:accent3>
        <a:srgbClr val="8FA2A3"/>
      </a:accent3>
      <a:accent4>
        <a:srgbClr val="CE7F00"/>
      </a:accent4>
      <a:accent5>
        <a:srgbClr val="D15928"/>
      </a:accent5>
      <a:accent6>
        <a:srgbClr val="B7836F"/>
      </a:accent6>
      <a:hlink>
        <a:srgbClr val="467886"/>
      </a:hlink>
      <a:folHlink>
        <a:srgbClr val="96607D"/>
      </a:folHlink>
    </a:clrScheme>
    <a:fontScheme name="Custom 52">
      <a:majorFont>
        <a:latin typeface="Bata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 Design_win32_EF_v8" id="{E57F70AE-3A2F-4557-BDD1-21E65A9A0A0C}" vid="{2E8812D5-D458-4E08-AD15-9B8285E6A2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68019C54B22EB4092B08B8510DFD915" ma:contentTypeVersion="9" ma:contentTypeDescription="Create a new document." ma:contentTypeScope="" ma:versionID="e695ac7914f747a54af9721f0e4073b7">
  <xsd:schema xmlns:xsd="http://www.w3.org/2001/XMLSchema" xmlns:xs="http://www.w3.org/2001/XMLSchema" xmlns:p="http://schemas.microsoft.com/office/2006/metadata/properties" xmlns:ns2="5506cedf-3e6a-4703-9408-7185c87a7285" targetNamespace="http://schemas.microsoft.com/office/2006/metadata/properties" ma:root="true" ma:fieldsID="2c33d0731e868fee9eca24f5319ae196" ns2:_="">
    <xsd:import namespace="5506cedf-3e6a-4703-9408-7185c87a728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06cedf-3e6a-4703-9408-7185c87a72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27bee3a-e954-4e3a-942e-38ec04ddf896"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506cedf-3e6a-4703-9408-7185c87a728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0343352-E65C-4D2C-9FB9-F6D632F3DCE2}">
  <ds:schemaRefs>
    <ds:schemaRef ds:uri="http://schemas.microsoft.com/office/2006/metadata/contentType"/>
    <ds:schemaRef ds:uri="http://schemas.microsoft.com/office/2006/metadata/properties/metaAttributes"/>
    <ds:schemaRef ds:uri="http://www.w3.org/2000/xmlns/"/>
    <ds:schemaRef ds:uri="http://www.w3.org/2001/XMLSchema"/>
    <ds:schemaRef ds:uri="5506cedf-3e6a-4703-9408-7185c87a728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F361F2A-2EA0-4BA8-830A-64FFB91B7950}">
  <ds:schemaRefs>
    <ds:schemaRef ds:uri="http://schemas.microsoft.com/sharepoint/v3/contenttype/forms"/>
  </ds:schemaRefs>
</ds:datastoreItem>
</file>

<file path=customXml/itemProps3.xml><?xml version="1.0" encoding="utf-8"?>
<ds:datastoreItem xmlns:ds="http://schemas.openxmlformats.org/officeDocument/2006/customXml" ds:itemID="{538778BE-8E01-4C63-9D69-0B975B6CA9FF}">
  <ds:schemaRefs>
    <ds:schemaRef ds:uri="http://purl.org/dc/elements/1.1/"/>
    <ds:schemaRef ds:uri="http://schemas.openxmlformats.org/package/2006/metadata/core-properties"/>
    <ds:schemaRef ds:uri="http://purl.org/dc/dcmitype/"/>
    <ds:schemaRef ds:uri="http://schemas.microsoft.com/office/2006/documentManagement/types"/>
    <ds:schemaRef ds:uri="http://purl.org/dc/terms/"/>
    <ds:schemaRef ds:uri="http://www.w3.org/XML/1998/namespace"/>
    <ds:schemaRef ds:uri="5506cedf-3e6a-4703-9408-7185c87a7285"/>
    <ds:schemaRef ds:uri="http://schemas.microsoft.com/office/infopath/2007/PartnerControls"/>
    <ds:schemaRef ds:uri="http://schemas.microsoft.com/office/2006/metadata/propertie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1567</Words>
  <Application>Microsoft Office PowerPoint</Application>
  <PresentationFormat>Widescreen</PresentationFormat>
  <Paragraphs>175</Paragraphs>
  <Slides>14</Slides>
  <Notes>2</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Batang</vt:lpstr>
      <vt:lpstr>Aptos</vt:lpstr>
      <vt:lpstr>Arial</vt:lpstr>
      <vt:lpstr>Avenir Next LT Pro Light</vt:lpstr>
      <vt:lpstr>Frost</vt:lpstr>
      <vt:lpstr>Wind Turbines and the innovation of renewable energy </vt:lpstr>
      <vt:lpstr>TABLE OF CONTENTS</vt:lpstr>
      <vt:lpstr>Executive Summary</vt:lpstr>
      <vt:lpstr>Introduction</vt:lpstr>
      <vt:lpstr>Project plan 6 stages of wind development </vt:lpstr>
      <vt:lpstr>Organization Background</vt:lpstr>
      <vt:lpstr>Business Problem and Opportunity Overview </vt:lpstr>
      <vt:lpstr>Overview of the Technology solution</vt:lpstr>
      <vt:lpstr>Alternative Solutions and Recommendations  </vt:lpstr>
      <vt:lpstr>Performance Measurement Plan</vt:lpstr>
      <vt:lpstr>Organizational impact</vt:lpstr>
      <vt:lpstr>PowerPoint Presentation</vt:lpstr>
      <vt:lpstr>Thank you for your time</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Executive Summary</dc:title>
  <dc:creator>Teela Papp</dc:creator>
  <cp:lastModifiedBy>Papp, Teela</cp:lastModifiedBy>
  <cp:revision>2</cp:revision>
  <dcterms:created xsi:type="dcterms:W3CDTF">2025-06-19T15:01:39Z</dcterms:created>
  <dcterms:modified xsi:type="dcterms:W3CDTF">2025-06-22T17:40:50Z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0x010100668019C54B22EB4092B08B8510DFD915</vt:lpwstr>
  </property>
  <property fmtid="{D5CDD505-2E9C-101B-9397-08002B2CF9AE}" pid="3" name="MediaServiceImageTags">
    <vt:lpwstr/>
  </property>
</Properties>
</file>